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19"/>
  </p:notesMasterIdLst>
  <p:handoutMasterIdLst>
    <p:handoutMasterId r:id="rId20"/>
  </p:handoutMasterIdLst>
  <p:sldIdLst>
    <p:sldId id="423" r:id="rId5"/>
    <p:sldId id="418" r:id="rId6"/>
    <p:sldId id="419" r:id="rId7"/>
    <p:sldId id="319" r:id="rId8"/>
    <p:sldId id="425" r:id="rId9"/>
    <p:sldId id="443" r:id="rId10"/>
    <p:sldId id="444" r:id="rId11"/>
    <p:sldId id="434" r:id="rId12"/>
    <p:sldId id="441" r:id="rId13"/>
    <p:sldId id="442" r:id="rId14"/>
    <p:sldId id="438" r:id="rId15"/>
    <p:sldId id="439" r:id="rId16"/>
    <p:sldId id="440" r:id="rId17"/>
    <p:sldId id="413" r:id="rId18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F3F3F"/>
    <a:srgbClr val="0EAAE3"/>
    <a:srgbClr val="00C6FD"/>
    <a:srgbClr val="00A0CC"/>
    <a:srgbClr val="606060"/>
    <a:srgbClr val="008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201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5" d="100"/>
          <a:sy n="105" d="100"/>
        </p:scale>
        <p:origin x="442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A2-C24C-A40E-4B78CBB98B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A2-C24C-A40E-4B78CBB98B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A2-C24C-A40E-4B78CBB98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3009823"/>
        <c:axId val="1874746511"/>
      </c:barChart>
      <c:catAx>
        <c:axId val="783009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4746511"/>
        <c:crosses val="autoZero"/>
        <c:auto val="1"/>
        <c:lblAlgn val="ctr"/>
        <c:lblOffset val="100"/>
        <c:noMultiLvlLbl val="0"/>
      </c:catAx>
      <c:valAx>
        <c:axId val="1874746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009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385A9-19D8-454E-881B-EC9DC2CA071D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0298A-A03F-418F-998A-F7CA54F8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8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C8DB5-5332-4A3D-B4FE-F44295F459AA}" type="datetimeFigureOut">
              <a:rPr lang="id-ID" smtClean="0"/>
              <a:t>18/07/2022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C3B2F-C9EE-4CB8-940D-D87924E476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915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>
            <a:extLst>
              <a:ext uri="{FF2B5EF4-FFF2-40B4-BE49-F238E27FC236}">
                <a16:creationId xmlns:a16="http://schemas.microsoft.com/office/drawing/2014/main" id="{6576D35F-9AC9-F84E-BDDE-E78E1AD2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076" y="2914788"/>
            <a:ext cx="7261982" cy="81667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E6518CF-196C-F74B-9C08-6CF7C09A19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72076" y="3943212"/>
            <a:ext cx="4649410" cy="16302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046519-B6C1-274E-B0C5-1B6DDF2EC3F0}"/>
              </a:ext>
            </a:extLst>
          </p:cNvPr>
          <p:cNvSpPr/>
          <p:nvPr userDrawn="1"/>
        </p:nvSpPr>
        <p:spPr>
          <a:xfrm>
            <a:off x="0" y="0"/>
            <a:ext cx="3570514" cy="68690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3C00D-8974-AC44-B4E0-7D7AB666A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526" y="0"/>
            <a:ext cx="4546602" cy="454660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3EC73E-B89D-FB41-8893-51FDDFFFE54E}"/>
              </a:ext>
            </a:extLst>
          </p:cNvPr>
          <p:cNvCxnSpPr>
            <a:cxnSpLocks/>
          </p:cNvCxnSpPr>
          <p:nvPr userDrawn="1"/>
        </p:nvCxnSpPr>
        <p:spPr>
          <a:xfrm>
            <a:off x="4132876" y="3580917"/>
            <a:ext cx="774477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54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FD340F-81BE-45A2-8040-D1322383BE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606800"/>
            <a:ext cx="12192000" cy="325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9235026-06EF-435C-9B8E-C7CEB8B101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579" y="974276"/>
            <a:ext cx="2781300" cy="1647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A68F77F-34F0-4E7D-85ED-716B014DBA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44815" y="974275"/>
            <a:ext cx="2781300" cy="1647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5A28188-EC53-4673-B9DF-AC33D6E153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5923" y="974276"/>
            <a:ext cx="2781300" cy="1647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2F730F6-C6CC-4586-A0A0-B0C1F4FAAC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41317" y="974275"/>
            <a:ext cx="2781300" cy="1647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B8B2AB-EE51-944A-A03D-CD208D2EB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15" y="276621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3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9AA83C9-0EDA-4940-951F-18A1461B7C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3940" y="-26894"/>
            <a:ext cx="2442379" cy="31867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8A5A93E-8E0F-4CB6-AD71-BC653E48F2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23790" y="0"/>
            <a:ext cx="2442379" cy="31508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CE0DEB-FAEB-47B7-A34A-1B85B38B8F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3939" y="3334928"/>
            <a:ext cx="5052229" cy="14972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1254CF1-78B4-4B23-A322-13743CFAE8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940" y="4998210"/>
            <a:ext cx="2442380" cy="1877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4393F68-9D6E-4097-B959-87F77820AF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23788" y="5025210"/>
            <a:ext cx="2442380" cy="1877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7A3C53-C37D-6E42-98AE-044EA3A5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463" y="2218190"/>
            <a:ext cx="4832684" cy="93269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10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18B7C11-0223-43CC-AD24-13038019E0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5750" y="275196"/>
            <a:ext cx="9109528" cy="63076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5E3CA1-5922-4154-A60C-207B06930C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40588" y="1524000"/>
            <a:ext cx="1891554" cy="331694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0CC4C-C482-7D41-A3A8-243BD869B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84" y="546539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5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EBD31A2-38A3-45ED-86F0-23729C8712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57165"/>
            <a:ext cx="12191999" cy="333350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00317-F2F0-864A-A8F9-384552A10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5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D5A0066-5EFE-4EA7-B128-D599885BD6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048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557A0C9-90EF-4653-A480-76D6B5BD6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8000" y="0"/>
            <a:ext cx="3048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07232AC-B1C1-4971-AC7B-3BA7A6BE2E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3048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64C002C-825D-4059-A65C-93721F6546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000" y="0"/>
            <a:ext cx="3048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9203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_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9DBA8E4-1318-2C4B-A452-B5B30C93CE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2C1E7A-CF1E-4A48-95BE-FCB0CDDCA96F}"/>
              </a:ext>
            </a:extLst>
          </p:cNvPr>
          <p:cNvSpPr/>
          <p:nvPr userDrawn="1"/>
        </p:nvSpPr>
        <p:spPr>
          <a:xfrm>
            <a:off x="0" y="1223572"/>
            <a:ext cx="12192000" cy="410307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  <a:highlight>
                <a:srgbClr val="0EAAE3"/>
              </a:highlight>
            </a:endParaRPr>
          </a:p>
        </p:txBody>
      </p:sp>
      <p:sp>
        <p:nvSpPr>
          <p:cNvPr id="5" name="Text Placeholder 45">
            <a:extLst>
              <a:ext uri="{FF2B5EF4-FFF2-40B4-BE49-F238E27FC236}">
                <a16:creationId xmlns:a16="http://schemas.microsoft.com/office/drawing/2014/main" id="{5D8462D9-5E46-094F-8686-DA2482AC5C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0095" y="3134043"/>
            <a:ext cx="4491038" cy="354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E207671D-4A6C-554D-8B04-C3D90D972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3935967"/>
            <a:ext cx="2415154" cy="9982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860803-6A7A-9D48-8144-18A2A0621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648" y="240461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63281F-7F83-734C-947E-18C4CE8950C7}"/>
              </a:ext>
            </a:extLst>
          </p:cNvPr>
          <p:cNvCxnSpPr>
            <a:cxnSpLocks/>
          </p:cNvCxnSpPr>
          <p:nvPr userDrawn="1"/>
        </p:nvCxnSpPr>
        <p:spPr>
          <a:xfrm>
            <a:off x="2002763" y="3074451"/>
            <a:ext cx="774477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745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D12A1E1-A498-4FA1-8B6C-D3ECAC5171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530278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087AA7D-ECAF-114F-9BD8-B0998A35E4C7}"/>
              </a:ext>
            </a:extLst>
          </p:cNvPr>
          <p:cNvSpPr/>
          <p:nvPr userDrawn="1"/>
        </p:nvSpPr>
        <p:spPr>
          <a:xfrm>
            <a:off x="0" y="0"/>
            <a:ext cx="3530278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6BAF60-403C-1746-9C63-2310380DB51B}"/>
              </a:ext>
            </a:extLst>
          </p:cNvPr>
          <p:cNvSpPr/>
          <p:nvPr/>
        </p:nvSpPr>
        <p:spPr>
          <a:xfrm>
            <a:off x="4190162" y="1966629"/>
            <a:ext cx="1988047" cy="5531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3D3E00D-4360-7349-980C-3CA813E703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75150" y="2073275"/>
            <a:ext cx="172085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9D401CF-7F21-EF45-8EAC-75E8CA8A3847}"/>
              </a:ext>
            </a:extLst>
          </p:cNvPr>
          <p:cNvSpPr/>
          <p:nvPr userDrawn="1"/>
        </p:nvSpPr>
        <p:spPr>
          <a:xfrm>
            <a:off x="6838093" y="1949847"/>
            <a:ext cx="1988047" cy="5531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AA0957B0-78B2-1C4C-B555-2F553E3653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3081" y="2056493"/>
            <a:ext cx="172085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C5D8C65-7B5D-1A40-9713-D125C8DD4073}"/>
              </a:ext>
            </a:extLst>
          </p:cNvPr>
          <p:cNvSpPr/>
          <p:nvPr userDrawn="1"/>
        </p:nvSpPr>
        <p:spPr>
          <a:xfrm>
            <a:off x="9403815" y="1949847"/>
            <a:ext cx="1988047" cy="5531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231F791C-38AC-E74B-BFE2-513B10803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88803" y="2056493"/>
            <a:ext cx="172085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3949A18-65C9-5E47-8D70-9D7B9DB6473D}"/>
              </a:ext>
            </a:extLst>
          </p:cNvPr>
          <p:cNvSpPr/>
          <p:nvPr userDrawn="1"/>
        </p:nvSpPr>
        <p:spPr>
          <a:xfrm>
            <a:off x="4190162" y="4095235"/>
            <a:ext cx="1988047" cy="5531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95A65F-5243-E546-AD74-0B23BC23A39B}"/>
              </a:ext>
            </a:extLst>
          </p:cNvPr>
          <p:cNvSpPr/>
          <p:nvPr userDrawn="1"/>
        </p:nvSpPr>
        <p:spPr>
          <a:xfrm>
            <a:off x="6838093" y="4078453"/>
            <a:ext cx="1988047" cy="5531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22E5CA-5BA7-2F4D-BB86-71D4F49CBFB4}"/>
              </a:ext>
            </a:extLst>
          </p:cNvPr>
          <p:cNvSpPr/>
          <p:nvPr userDrawn="1"/>
        </p:nvSpPr>
        <p:spPr>
          <a:xfrm>
            <a:off x="9403815" y="4078453"/>
            <a:ext cx="1988047" cy="5531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AE685FDE-4AA3-2548-89D5-595E96C946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88803" y="4185099"/>
            <a:ext cx="172085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56635FC6-7898-C64C-AB00-BED53BF822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1691" y="4170076"/>
            <a:ext cx="172085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66F73D44-D04B-0341-A717-C10A019438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97922" y="4203890"/>
            <a:ext cx="172085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28">
            <a:extLst>
              <a:ext uri="{FF2B5EF4-FFF2-40B4-BE49-F238E27FC236}">
                <a16:creationId xmlns:a16="http://schemas.microsoft.com/office/drawing/2014/main" id="{9DE396B7-D68F-4449-BCAF-D46D1080D2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06142" y="2699037"/>
            <a:ext cx="1988047" cy="1219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10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F54CA9D9-29D3-7140-81AB-A6A87E7D65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38093" y="2680807"/>
            <a:ext cx="1988047" cy="1219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10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70DEE257-DF3F-6942-93C3-483CE3D9EC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85439" y="2680807"/>
            <a:ext cx="1988047" cy="1219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10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8">
            <a:extLst>
              <a:ext uri="{FF2B5EF4-FFF2-40B4-BE49-F238E27FC236}">
                <a16:creationId xmlns:a16="http://schemas.microsoft.com/office/drawing/2014/main" id="{75243F2B-FB1E-D047-A5F5-66B0C919BE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41551" y="4824747"/>
            <a:ext cx="1988047" cy="1219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10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2847E464-882C-6B4A-80C3-13711D22DC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31056" y="4824747"/>
            <a:ext cx="1988047" cy="1219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10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E2137BF3-1EF9-D940-8F91-C29969314AF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85438" y="4866189"/>
            <a:ext cx="1988047" cy="1219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10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EA8D3-691C-7347-B8CD-1FA065FFA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290" y="2257022"/>
            <a:ext cx="2951547" cy="161973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182CC51-563A-E344-8CBC-BC153CD20F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5290" y="3164740"/>
            <a:ext cx="2698750" cy="1976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EDD3990-C4F4-9644-B843-EAAEDDDA2991}"/>
              </a:ext>
            </a:extLst>
          </p:cNvPr>
          <p:cNvCxnSpPr>
            <a:cxnSpLocks/>
          </p:cNvCxnSpPr>
          <p:nvPr userDrawn="1"/>
        </p:nvCxnSpPr>
        <p:spPr>
          <a:xfrm>
            <a:off x="637413" y="2969035"/>
            <a:ext cx="774477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256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8FB140-6F39-B449-A550-680B65EA7686}"/>
              </a:ext>
            </a:extLst>
          </p:cNvPr>
          <p:cNvSpPr/>
          <p:nvPr userDrawn="1"/>
        </p:nvSpPr>
        <p:spPr>
          <a:xfrm>
            <a:off x="-218658" y="1853710"/>
            <a:ext cx="5755859" cy="5248656"/>
          </a:xfrm>
          <a:prstGeom prst="rect">
            <a:avLst/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5088528-66D1-4DB0-9A8E-9A03A1C521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85614" y="518160"/>
            <a:ext cx="8406386" cy="34594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6FE061-0AA7-894D-B136-2E90539099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3527" y="3977639"/>
            <a:ext cx="3011488" cy="237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6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FB94E4-FA70-1743-B2C0-65D1301C89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73763" y="4572000"/>
            <a:ext cx="5595937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415F47-681F-E14B-B002-E9E65B0A2BAC}"/>
              </a:ext>
            </a:extLst>
          </p:cNvPr>
          <p:cNvCxnSpPr>
            <a:cxnSpLocks/>
          </p:cNvCxnSpPr>
          <p:nvPr userDrawn="1"/>
        </p:nvCxnSpPr>
        <p:spPr>
          <a:xfrm>
            <a:off x="1182492" y="3800592"/>
            <a:ext cx="774477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2F926C26-FD39-6449-BCBE-FCED0D5A3C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0654" y="3202449"/>
            <a:ext cx="4040735" cy="1148516"/>
          </a:xfrm>
          <a:prstGeom prst="rect">
            <a:avLst/>
          </a:prstGeom>
        </p:spPr>
        <p:txBody>
          <a:bodyPr/>
          <a:lstStyle>
            <a:lvl1pPr>
              <a:defRPr sz="4000" b="1" baseline="0"/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28698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95357A2-E28B-42E1-8103-7DF3592637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703216" cy="5149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03F2679-9CC3-4ACB-B635-C2F7E12543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88784" y="1708240"/>
            <a:ext cx="3703216" cy="5149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7C7BF3-5B1D-334F-8BA5-D543F25650DB}"/>
              </a:ext>
            </a:extLst>
          </p:cNvPr>
          <p:cNvSpPr/>
          <p:nvPr userDrawn="1"/>
        </p:nvSpPr>
        <p:spPr>
          <a:xfrm>
            <a:off x="3218070" y="804672"/>
            <a:ext cx="5755859" cy="5248656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81CEFD-6D83-084B-A147-22531ECF331A}"/>
              </a:ext>
            </a:extLst>
          </p:cNvPr>
          <p:cNvCxnSpPr>
            <a:cxnSpLocks/>
          </p:cNvCxnSpPr>
          <p:nvPr userDrawn="1"/>
        </p:nvCxnSpPr>
        <p:spPr>
          <a:xfrm>
            <a:off x="4380076" y="2299658"/>
            <a:ext cx="774477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67F45DE-4548-DA49-85DA-EA55FA91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451" y="163687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4F21933-1097-034F-9A29-435F92A184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82255" y="2589440"/>
            <a:ext cx="3444875" cy="2976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639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006885-D4F0-C14D-8ACF-697B5225D99C}"/>
              </a:ext>
            </a:extLst>
          </p:cNvPr>
          <p:cNvSpPr/>
          <p:nvPr userDrawn="1"/>
        </p:nvSpPr>
        <p:spPr>
          <a:xfrm>
            <a:off x="1016000" y="1417065"/>
            <a:ext cx="10160000" cy="40238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B55577-B451-A446-A9E9-56D65AAD4A5B}"/>
              </a:ext>
            </a:extLst>
          </p:cNvPr>
          <p:cNvCxnSpPr>
            <a:cxnSpLocks/>
          </p:cNvCxnSpPr>
          <p:nvPr userDrawn="1"/>
        </p:nvCxnSpPr>
        <p:spPr>
          <a:xfrm>
            <a:off x="1786771" y="4152275"/>
            <a:ext cx="774477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AAD4C69-711B-42CA-B632-B4F5A7730F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4392" y="854120"/>
            <a:ext cx="3703216" cy="5149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E9C3ED-6ADC-4D47-B808-14C585E5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08132"/>
            <a:ext cx="2686594" cy="72334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BE8A7D7-C0CF-E749-8CE2-A0EAB1F12B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55000" y="2090738"/>
            <a:ext cx="2560638" cy="301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81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>
            <a:extLst>
              <a:ext uri="{FF2B5EF4-FFF2-40B4-BE49-F238E27FC236}">
                <a16:creationId xmlns:a16="http://schemas.microsoft.com/office/drawing/2014/main" id="{6576D35F-9AC9-F84E-BDDE-E78E1AD2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90" y="512109"/>
            <a:ext cx="10515600" cy="81667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E6518CF-196C-F74B-9C08-6CF7C09A19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2190" y="2346641"/>
            <a:ext cx="10934096" cy="35026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F3F3F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099F7C-FA95-2445-81AB-A73A62083B6F}"/>
              </a:ext>
            </a:extLst>
          </p:cNvPr>
          <p:cNvCxnSpPr>
            <a:cxnSpLocks/>
          </p:cNvCxnSpPr>
          <p:nvPr userDrawn="1"/>
        </p:nvCxnSpPr>
        <p:spPr>
          <a:xfrm>
            <a:off x="640168" y="1167501"/>
            <a:ext cx="774477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182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9F669D5-C91C-4D1C-AC7F-2E1A5F8B8A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3005" y="1413329"/>
            <a:ext cx="9785984" cy="54446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99B05C-BC6C-1449-9482-7A4C0693D1F9}"/>
              </a:ext>
            </a:extLst>
          </p:cNvPr>
          <p:cNvSpPr/>
          <p:nvPr userDrawn="1"/>
        </p:nvSpPr>
        <p:spPr>
          <a:xfrm>
            <a:off x="1942009" y="1413329"/>
            <a:ext cx="8307977" cy="5444671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2A1A14-573C-CC4D-A108-7C0A1F335F39}"/>
              </a:ext>
            </a:extLst>
          </p:cNvPr>
          <p:cNvSpPr/>
          <p:nvPr userDrawn="1"/>
        </p:nvSpPr>
        <p:spPr>
          <a:xfrm>
            <a:off x="3446582" y="0"/>
            <a:ext cx="5298831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D11D0F-02A1-9642-B31C-457DD609AA61}"/>
              </a:ext>
            </a:extLst>
          </p:cNvPr>
          <p:cNvCxnSpPr>
            <a:cxnSpLocks/>
          </p:cNvCxnSpPr>
          <p:nvPr userDrawn="1"/>
        </p:nvCxnSpPr>
        <p:spPr>
          <a:xfrm>
            <a:off x="5708759" y="1713163"/>
            <a:ext cx="774477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B8D473C-1EAE-AA43-8CA0-A3CE9CF44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181" y="982802"/>
            <a:ext cx="4841632" cy="707886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6F5C05-C288-E844-A788-32273FD80F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52091" y="5041900"/>
            <a:ext cx="4087813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589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C9AA73-43DA-A443-9F03-A13F63B7F2F1}"/>
              </a:ext>
            </a:extLst>
          </p:cNvPr>
          <p:cNvSpPr/>
          <p:nvPr userDrawn="1"/>
        </p:nvSpPr>
        <p:spPr>
          <a:xfrm>
            <a:off x="-48357" y="0"/>
            <a:ext cx="5231844" cy="42190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2A172A-059A-A64D-8C36-3EAEA3E8A16A}"/>
              </a:ext>
            </a:extLst>
          </p:cNvPr>
          <p:cNvSpPr/>
          <p:nvPr userDrawn="1"/>
        </p:nvSpPr>
        <p:spPr>
          <a:xfrm>
            <a:off x="335536" y="2188"/>
            <a:ext cx="7419502" cy="6481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455C305-2B6C-4AAD-B825-C96E384812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3922" y="650370"/>
            <a:ext cx="4449564" cy="484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9A7A2C-D3C5-004E-85F9-B233EBAB1DF3}"/>
              </a:ext>
            </a:extLst>
          </p:cNvPr>
          <p:cNvSpPr/>
          <p:nvPr userDrawn="1"/>
        </p:nvSpPr>
        <p:spPr>
          <a:xfrm>
            <a:off x="1099232" y="4773955"/>
            <a:ext cx="3718147" cy="1443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B44A62-5530-E140-9B2D-59455E7BB33A}"/>
              </a:ext>
            </a:extLst>
          </p:cNvPr>
          <p:cNvCxnSpPr>
            <a:cxnSpLocks/>
          </p:cNvCxnSpPr>
          <p:nvPr userDrawn="1"/>
        </p:nvCxnSpPr>
        <p:spPr>
          <a:xfrm>
            <a:off x="6861472" y="2990979"/>
            <a:ext cx="774477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6D5BA2-3B16-CC43-8096-7AC238268D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3813" y="4951413"/>
            <a:ext cx="3330575" cy="1122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000C431-673C-6145-8663-93FC8AC9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02" y="2324600"/>
            <a:ext cx="6707230" cy="167003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623D5CC-3BB1-0044-8D11-53C43B6F52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82797" y="3138150"/>
            <a:ext cx="4137025" cy="275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4027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337C4-A770-9643-BCAA-C804EC02C7D0}"/>
              </a:ext>
            </a:extLst>
          </p:cNvPr>
          <p:cNvSpPr/>
          <p:nvPr userDrawn="1"/>
        </p:nvSpPr>
        <p:spPr>
          <a:xfrm>
            <a:off x="0" y="917901"/>
            <a:ext cx="7576457" cy="6083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1CE1DAA-3563-48DC-87D5-091B77B347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1421" y="1140396"/>
            <a:ext cx="4015283" cy="5638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CCD5818E-9703-1D40-B53B-94154ED4FF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99400" y="826639"/>
            <a:ext cx="3694723" cy="520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805F1A2D-8702-CB45-BCB6-0FAC8D7B7A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48337" y="917901"/>
            <a:ext cx="2676525" cy="1471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4B3D4710-647E-B34C-B778-61E18BFC76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99400" y="2517531"/>
            <a:ext cx="3694723" cy="520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6D10A31E-CE1B-2E4E-8898-1BCB11265B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48337" y="2608793"/>
            <a:ext cx="2676525" cy="1471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40C35123-94CA-2D4A-BC03-BD4126160F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9400" y="4225641"/>
            <a:ext cx="3694723" cy="520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1D8DD3D9-8E32-854A-9C84-D99D84BED1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48337" y="4316903"/>
            <a:ext cx="2676525" cy="1471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3676715-8B2E-5A44-9467-307A30E41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8291" y="1952609"/>
            <a:ext cx="2905283" cy="1386412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50BE15C3-0BA7-3044-BE2E-840125B0C5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88293" y="2754029"/>
            <a:ext cx="2676525" cy="3450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24B7A2-C0BA-1C4B-A0CC-25320160EBB5}"/>
              </a:ext>
            </a:extLst>
          </p:cNvPr>
          <p:cNvCxnSpPr>
            <a:cxnSpLocks/>
          </p:cNvCxnSpPr>
          <p:nvPr userDrawn="1"/>
        </p:nvCxnSpPr>
        <p:spPr>
          <a:xfrm>
            <a:off x="4590574" y="2608793"/>
            <a:ext cx="774477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394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5520B84-DA1B-42D1-8BA6-90F6D7FCD9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"/>
            <a:ext cx="12192000" cy="3429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C8295B-4693-4978-A935-F940B0FCBD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22772" y="2620544"/>
            <a:ext cx="1787412" cy="17924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44AB675-9B83-4851-8CD8-63D43F7E69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34572" y="2620544"/>
            <a:ext cx="1787412" cy="17924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1A895BD-1F87-40AB-9312-C8E91C7429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6372" y="2620544"/>
            <a:ext cx="1787412" cy="17924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72978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895D3-D747-3C4C-90C5-7503F85BE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1862FC-D6C0-5A40-B515-A4803DD26BBF}"/>
              </a:ext>
            </a:extLst>
          </p:cNvPr>
          <p:cNvSpPr/>
          <p:nvPr userDrawn="1"/>
        </p:nvSpPr>
        <p:spPr>
          <a:xfrm>
            <a:off x="0" y="0"/>
            <a:ext cx="12192000" cy="1515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18B9CC6-B987-1F49-A6EC-904AFBCC36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53085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6BC8763C-E84E-E94D-AAEF-A9B9DEAA987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0308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E745E1B7-0DF3-0F45-B7CC-029E78F59B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7531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A665D5EB-BBD4-9E46-A4D6-6C9D74AF67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04754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B956BC6-F362-8746-9FC5-8976014F3B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3085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93DEC20E-866F-8742-A996-92A2656168B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70308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B30DAD-4488-0B41-92D2-22AAAD571F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87531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5738BAD2-1562-AE40-A18F-33F18440F3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04754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1BB71363-A561-144E-9562-630B03B22FC2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Click to edit Master title style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AF82768-BD7F-F340-A0CE-3EFF67BC148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43163" y="948735"/>
            <a:ext cx="7161212" cy="384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1C7455D-A8E5-0241-AE92-70E8DB0F33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760" y="3180112"/>
            <a:ext cx="2376396" cy="349250"/>
          </a:xfrm>
          <a:prstGeom prst="rect">
            <a:avLst/>
          </a:prstGeom>
        </p:spPr>
        <p:txBody>
          <a:bodyPr/>
          <a:lstStyle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0008814-20EE-7D48-AED8-BB618963B1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9600" y="3553096"/>
            <a:ext cx="2376488" cy="44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AFB189B-71B7-A243-993A-964A3778561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61669" y="3180112"/>
            <a:ext cx="2376396" cy="349250"/>
          </a:xfrm>
          <a:prstGeom prst="rect">
            <a:avLst/>
          </a:prstGeom>
        </p:spPr>
        <p:txBody>
          <a:bodyPr/>
          <a:lstStyle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80C74F6-0726-974C-834C-52AF5E0AE9B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61509" y="3553096"/>
            <a:ext cx="2376488" cy="44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ED75AE8-636E-4047-A2F4-12C89C8844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09372" y="3180112"/>
            <a:ext cx="2376396" cy="349250"/>
          </a:xfrm>
          <a:prstGeom prst="rect">
            <a:avLst/>
          </a:prstGeom>
        </p:spPr>
        <p:txBody>
          <a:bodyPr/>
          <a:lstStyle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1F4BEE3-6C1D-9C49-92C6-5FD65D1D90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09212" y="3553096"/>
            <a:ext cx="2376488" cy="44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50AAF44C-67A7-2147-96CC-4B704552A71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77404" y="3180112"/>
            <a:ext cx="2376396" cy="349250"/>
          </a:xfrm>
          <a:prstGeom prst="rect">
            <a:avLst/>
          </a:prstGeom>
        </p:spPr>
        <p:txBody>
          <a:bodyPr/>
          <a:lstStyle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DCB5946D-4895-6841-9CF5-ED37D993A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77244" y="3553096"/>
            <a:ext cx="2376488" cy="44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7048C42-DA34-5D4B-8143-0AF043026C1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9760" y="5656262"/>
            <a:ext cx="2376396" cy="349250"/>
          </a:xfrm>
          <a:prstGeom prst="rect">
            <a:avLst/>
          </a:prstGeom>
        </p:spPr>
        <p:txBody>
          <a:bodyPr/>
          <a:lstStyle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3A47F2B-23BF-0343-BB5F-912A97300DC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600" y="6029246"/>
            <a:ext cx="2376488" cy="44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4F5A05B-E195-0C4C-BA36-F91C5FAE2C4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361669" y="5656262"/>
            <a:ext cx="2376396" cy="349250"/>
          </a:xfrm>
          <a:prstGeom prst="rect">
            <a:avLst/>
          </a:prstGeom>
        </p:spPr>
        <p:txBody>
          <a:bodyPr/>
          <a:lstStyle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C3D85BC6-7BB9-C74B-A904-E7231467A8A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361509" y="6029246"/>
            <a:ext cx="2376488" cy="44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5A8A1CD-CD54-6543-B5B3-68AEBF91BD6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09372" y="5656262"/>
            <a:ext cx="2376396" cy="349250"/>
          </a:xfrm>
          <a:prstGeom prst="rect">
            <a:avLst/>
          </a:prstGeom>
        </p:spPr>
        <p:txBody>
          <a:bodyPr/>
          <a:lstStyle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EE73DA53-BB44-1C4F-8FCC-8DBAC780612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09212" y="6029246"/>
            <a:ext cx="2376488" cy="44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002A8BE6-4954-9D49-9DD8-EA4D50960C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977404" y="5662373"/>
            <a:ext cx="2376396" cy="349250"/>
          </a:xfrm>
          <a:prstGeom prst="rect">
            <a:avLst/>
          </a:prstGeom>
        </p:spPr>
        <p:txBody>
          <a:bodyPr/>
          <a:lstStyle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4B27D2A8-454B-F845-B875-0FA51E39AD1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77244" y="6035357"/>
            <a:ext cx="2376488" cy="44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9685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894AB55-9654-C44C-B735-60B3B72C501F}"/>
              </a:ext>
            </a:extLst>
          </p:cNvPr>
          <p:cNvSpPr/>
          <p:nvPr userDrawn="1"/>
        </p:nvSpPr>
        <p:spPr>
          <a:xfrm>
            <a:off x="0" y="0"/>
            <a:ext cx="12192000" cy="15039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7C1DB-4389-1E44-AF4D-CDFA78356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544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502099A-7C9E-C94D-9D6A-B49F4B46C0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0724" y="3020680"/>
            <a:ext cx="2659339" cy="3653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1B5B614-0D1B-5643-8511-5443C834BC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60724" y="3422157"/>
            <a:ext cx="2593703" cy="266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D53176D-58F1-0A4A-8FE4-0E16BDAC8D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60724" y="3799314"/>
            <a:ext cx="2279650" cy="952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Blurb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41EDE21-4EF1-434F-8A45-3B119C068B6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46376" y="2431132"/>
            <a:ext cx="2429961" cy="3007142"/>
          </a:xfrm>
          <a:prstGeom prst="rect">
            <a:avLst/>
          </a:prstGeom>
          <a:ln w="88900" cap="sq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7B69A8-570F-2B4D-94FE-DE157E5F5CDD}"/>
              </a:ext>
            </a:extLst>
          </p:cNvPr>
          <p:cNvCxnSpPr>
            <a:cxnSpLocks/>
          </p:cNvCxnSpPr>
          <p:nvPr userDrawn="1"/>
        </p:nvCxnSpPr>
        <p:spPr>
          <a:xfrm>
            <a:off x="3558232" y="3691026"/>
            <a:ext cx="774477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DFFF6BA-8445-0A4D-8810-37D2F77771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53162" y="3020680"/>
            <a:ext cx="2659339" cy="3653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19B88457-EB3D-0F48-9A80-7F4711104E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53162" y="3422157"/>
            <a:ext cx="2593703" cy="266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8DED4FC-D950-A742-8563-B2D91CB259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53162" y="3799314"/>
            <a:ext cx="2279650" cy="952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Blurb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A4D4FC58-0D79-2647-B38C-140B89F8D8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38814" y="2431132"/>
            <a:ext cx="2429961" cy="3007142"/>
          </a:xfrm>
          <a:prstGeom prst="rect">
            <a:avLst/>
          </a:prstGeom>
          <a:ln w="88900" cap="sq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D8181C2-599D-3149-A1FF-4823FF6AD010}"/>
              </a:ext>
            </a:extLst>
          </p:cNvPr>
          <p:cNvCxnSpPr>
            <a:cxnSpLocks/>
          </p:cNvCxnSpPr>
          <p:nvPr userDrawn="1"/>
        </p:nvCxnSpPr>
        <p:spPr>
          <a:xfrm>
            <a:off x="9150670" y="3691026"/>
            <a:ext cx="774477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603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5D4DFD-9679-8046-80CF-E0FF473BB8B3}"/>
              </a:ext>
            </a:extLst>
          </p:cNvPr>
          <p:cNvSpPr/>
          <p:nvPr userDrawn="1"/>
        </p:nvSpPr>
        <p:spPr>
          <a:xfrm>
            <a:off x="0" y="640093"/>
            <a:ext cx="3860800" cy="6228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AF1818-3A14-4258-89ED-8BBC53D9DB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12192001"/>
              <a:gd name="connsiteY0" fmla="*/ 3184212 h 6858000"/>
              <a:gd name="connsiteX1" fmla="*/ 6531177 w 12192001"/>
              <a:gd name="connsiteY1" fmla="*/ 3184212 h 6858000"/>
              <a:gd name="connsiteX2" fmla="*/ 6531177 w 12192001"/>
              <a:gd name="connsiteY2" fmla="*/ 6858000 h 6858000"/>
              <a:gd name="connsiteX3" fmla="*/ 0 w 12192001"/>
              <a:gd name="connsiteY3" fmla="*/ 6858000 h 6858000"/>
              <a:gd name="connsiteX4" fmla="*/ 8398935 w 12192001"/>
              <a:gd name="connsiteY4" fmla="*/ 0 h 6858000"/>
              <a:gd name="connsiteX5" fmla="*/ 12192001 w 12192001"/>
              <a:gd name="connsiteY5" fmla="*/ 0 h 6858000"/>
              <a:gd name="connsiteX6" fmla="*/ 12192001 w 12192001"/>
              <a:gd name="connsiteY6" fmla="*/ 2133600 h 6858000"/>
              <a:gd name="connsiteX7" fmla="*/ 8398935 w 12192001"/>
              <a:gd name="connsiteY7" fmla="*/ 213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0" y="3184212"/>
                </a:moveTo>
                <a:lnTo>
                  <a:pt x="6531177" y="3184212"/>
                </a:lnTo>
                <a:lnTo>
                  <a:pt x="6531177" y="6858000"/>
                </a:lnTo>
                <a:lnTo>
                  <a:pt x="0" y="6858000"/>
                </a:lnTo>
                <a:close/>
                <a:moveTo>
                  <a:pt x="8398935" y="0"/>
                </a:moveTo>
                <a:lnTo>
                  <a:pt x="12192001" y="0"/>
                </a:lnTo>
                <a:lnTo>
                  <a:pt x="12192001" y="2133600"/>
                </a:lnTo>
                <a:lnTo>
                  <a:pt x="8398935" y="2133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416B8-149F-5249-B59B-B539B0C21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615" y="1701960"/>
            <a:ext cx="4289588" cy="16346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9610DE-A082-BA4E-B7D5-7965232C84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5475" y="3527425"/>
            <a:ext cx="4479925" cy="2573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D28372-6B99-264B-BBD9-C22F5CC109B8}"/>
              </a:ext>
            </a:extLst>
          </p:cNvPr>
          <p:cNvCxnSpPr>
            <a:cxnSpLocks/>
          </p:cNvCxnSpPr>
          <p:nvPr userDrawn="1"/>
        </p:nvCxnSpPr>
        <p:spPr>
          <a:xfrm>
            <a:off x="4154292" y="2375204"/>
            <a:ext cx="774477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305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B3EABA-4DC4-7E46-9972-C4020A7FA1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FBB83A3-8969-6144-BCC9-20E625552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99400" y="826639"/>
            <a:ext cx="3694723" cy="520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203171F-8068-4A45-8737-81F9BC91A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48337" y="917901"/>
            <a:ext cx="2676525" cy="1471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C34085C1-3750-BB4F-9DEC-4100BE664E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99400" y="2517531"/>
            <a:ext cx="3694723" cy="520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C879B87D-3718-5348-AAB2-88B4292817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48337" y="2608793"/>
            <a:ext cx="2676525" cy="1471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06106E3-50D3-1942-9FFC-8402B5F9BB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9400" y="4225641"/>
            <a:ext cx="3694723" cy="520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DF6B06E-47CB-854A-B33E-811032A880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48337" y="4316903"/>
            <a:ext cx="2676525" cy="1471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F779D-ACB4-B44A-8C0A-6F1B1BDB9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96" y="1744082"/>
            <a:ext cx="4592262" cy="726548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80435-6EF4-9A4B-9710-A89E241E22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1196" y="2777881"/>
            <a:ext cx="4592638" cy="2390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85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9EE41B8-DE4E-4019-8365-FE11135AB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4846"/>
            <a:ext cx="12192001" cy="6838610"/>
          </a:xfrm>
          <a:custGeom>
            <a:avLst/>
            <a:gdLst>
              <a:gd name="connsiteX0" fmla="*/ 0 w 12192001"/>
              <a:gd name="connsiteY0" fmla="*/ 4999650 h 6838610"/>
              <a:gd name="connsiteX1" fmla="*/ 7083865 w 12192001"/>
              <a:gd name="connsiteY1" fmla="*/ 4999650 h 6838610"/>
              <a:gd name="connsiteX2" fmla="*/ 7083865 w 12192001"/>
              <a:gd name="connsiteY2" fmla="*/ 6838610 h 6838610"/>
              <a:gd name="connsiteX3" fmla="*/ 0 w 12192001"/>
              <a:gd name="connsiteY3" fmla="*/ 6838610 h 6838610"/>
              <a:gd name="connsiteX4" fmla="*/ 5108136 w 12192001"/>
              <a:gd name="connsiteY4" fmla="*/ 0 h 6838610"/>
              <a:gd name="connsiteX5" fmla="*/ 12192001 w 12192001"/>
              <a:gd name="connsiteY5" fmla="*/ 0 h 6838610"/>
              <a:gd name="connsiteX6" fmla="*/ 12192001 w 12192001"/>
              <a:gd name="connsiteY6" fmla="*/ 1838960 h 6838610"/>
              <a:gd name="connsiteX7" fmla="*/ 5108136 w 12192001"/>
              <a:gd name="connsiteY7" fmla="*/ 1838960 h 683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38610">
                <a:moveTo>
                  <a:pt x="0" y="4999650"/>
                </a:moveTo>
                <a:lnTo>
                  <a:pt x="7083865" y="4999650"/>
                </a:lnTo>
                <a:lnTo>
                  <a:pt x="7083865" y="6838610"/>
                </a:lnTo>
                <a:lnTo>
                  <a:pt x="0" y="6838610"/>
                </a:lnTo>
                <a:close/>
                <a:moveTo>
                  <a:pt x="5108136" y="0"/>
                </a:moveTo>
                <a:lnTo>
                  <a:pt x="12192001" y="0"/>
                </a:lnTo>
                <a:lnTo>
                  <a:pt x="12192001" y="1838960"/>
                </a:lnTo>
                <a:lnTo>
                  <a:pt x="5108136" y="18389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2EBEF3-25A9-814F-8730-765293AB7B76}"/>
              </a:ext>
            </a:extLst>
          </p:cNvPr>
          <p:cNvSpPr/>
          <p:nvPr userDrawn="1"/>
        </p:nvSpPr>
        <p:spPr>
          <a:xfrm>
            <a:off x="0" y="1463040"/>
            <a:ext cx="8757920" cy="51392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534B69-BA75-994D-B5E0-7FC61AE52112}"/>
              </a:ext>
            </a:extLst>
          </p:cNvPr>
          <p:cNvCxnSpPr>
            <a:cxnSpLocks/>
          </p:cNvCxnSpPr>
          <p:nvPr userDrawn="1"/>
        </p:nvCxnSpPr>
        <p:spPr>
          <a:xfrm>
            <a:off x="1690621" y="3248884"/>
            <a:ext cx="774477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DA0DD94-A7DB-A741-B1E6-1F6FCB65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311" y="2531612"/>
            <a:ext cx="7443651" cy="88689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EA788D-B3EF-814D-9845-1389776687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0311" y="3486139"/>
            <a:ext cx="6461125" cy="2481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494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ABBA787-4B4E-417E-9E96-A0D62D4F44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53225" y="-1"/>
            <a:ext cx="5438774" cy="4789524"/>
          </a:xfrm>
          <a:custGeom>
            <a:avLst/>
            <a:gdLst>
              <a:gd name="connsiteX0" fmla="*/ 2800349 w 5438774"/>
              <a:gd name="connsiteY0" fmla="*/ 0 h 4789524"/>
              <a:gd name="connsiteX1" fmla="*/ 5438774 w 5438774"/>
              <a:gd name="connsiteY1" fmla="*/ 0 h 4789524"/>
              <a:gd name="connsiteX2" fmla="*/ 5438774 w 5438774"/>
              <a:gd name="connsiteY2" fmla="*/ 2995331 h 4789524"/>
              <a:gd name="connsiteX3" fmla="*/ 2800349 w 5438774"/>
              <a:gd name="connsiteY3" fmla="*/ 2995331 h 4789524"/>
              <a:gd name="connsiteX4" fmla="*/ 2800349 w 5438774"/>
              <a:gd name="connsiteY4" fmla="*/ 4789524 h 4789524"/>
              <a:gd name="connsiteX5" fmla="*/ 0 w 5438774"/>
              <a:gd name="connsiteY5" fmla="*/ 4789524 h 4789524"/>
              <a:gd name="connsiteX6" fmla="*/ 0 w 5438774"/>
              <a:gd name="connsiteY6" fmla="*/ 1794193 h 4789524"/>
              <a:gd name="connsiteX7" fmla="*/ 2800349 w 5438774"/>
              <a:gd name="connsiteY7" fmla="*/ 1794193 h 478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8774" h="4789524">
                <a:moveTo>
                  <a:pt x="2800349" y="0"/>
                </a:moveTo>
                <a:lnTo>
                  <a:pt x="5438774" y="0"/>
                </a:lnTo>
                <a:lnTo>
                  <a:pt x="5438774" y="2995331"/>
                </a:lnTo>
                <a:lnTo>
                  <a:pt x="2800349" y="2995331"/>
                </a:lnTo>
                <a:lnTo>
                  <a:pt x="2800349" y="4789524"/>
                </a:lnTo>
                <a:lnTo>
                  <a:pt x="0" y="4789524"/>
                </a:lnTo>
                <a:lnTo>
                  <a:pt x="0" y="1794193"/>
                </a:lnTo>
                <a:lnTo>
                  <a:pt x="2800349" y="17941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C8A06F-C357-1B47-9EAA-32FA688C6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46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1964A-6BC0-7549-BDC5-62F01C7C04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7250" y="2394761"/>
            <a:ext cx="5238750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2FF280-1F6F-1843-8B87-3065DFF5AED6}"/>
              </a:ext>
            </a:extLst>
          </p:cNvPr>
          <p:cNvCxnSpPr>
            <a:cxnSpLocks/>
          </p:cNvCxnSpPr>
          <p:nvPr userDrawn="1"/>
        </p:nvCxnSpPr>
        <p:spPr>
          <a:xfrm>
            <a:off x="969952" y="1347383"/>
            <a:ext cx="774477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58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>
            <a:extLst>
              <a:ext uri="{FF2B5EF4-FFF2-40B4-BE49-F238E27FC236}">
                <a16:creationId xmlns:a16="http://schemas.microsoft.com/office/drawing/2014/main" id="{6576D35F-9AC9-F84E-BDDE-E78E1AD2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90" y="512109"/>
            <a:ext cx="10515600" cy="81667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E6518CF-196C-F74B-9C08-6CF7C09A19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2190" y="2346641"/>
            <a:ext cx="5244496" cy="35026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1E2D3F45-8DD5-9245-9EF9-6DDC93AC42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2346641"/>
            <a:ext cx="5244496" cy="35026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CEA6DF-7CC8-184E-9C55-C4D5FA14C32C}"/>
              </a:ext>
            </a:extLst>
          </p:cNvPr>
          <p:cNvCxnSpPr>
            <a:cxnSpLocks/>
          </p:cNvCxnSpPr>
          <p:nvPr userDrawn="1"/>
        </p:nvCxnSpPr>
        <p:spPr>
          <a:xfrm>
            <a:off x="655158" y="1167501"/>
            <a:ext cx="774477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41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EBF842-9EBE-41C5-B003-7674E6A145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14891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CBCC1-DEFB-424D-8F73-F2CF9C32F4BA}"/>
              </a:ext>
            </a:extLst>
          </p:cNvPr>
          <p:cNvCxnSpPr>
            <a:cxnSpLocks/>
            <a:stCxn id="9" idx="3"/>
            <a:endCxn id="11" idx="1"/>
          </p:cNvCxnSpPr>
          <p:nvPr userDrawn="1"/>
        </p:nvCxnSpPr>
        <p:spPr>
          <a:xfrm flipV="1">
            <a:off x="7027850" y="2401102"/>
            <a:ext cx="2911031" cy="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03F3A4C-A68D-5C43-9D69-037B2447F5E4}"/>
              </a:ext>
            </a:extLst>
          </p:cNvPr>
          <p:cNvSpPr/>
          <p:nvPr userDrawn="1"/>
        </p:nvSpPr>
        <p:spPr>
          <a:xfrm>
            <a:off x="-1" y="1290320"/>
            <a:ext cx="4997874" cy="4277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D0E5D0-DC50-284D-92EC-3717F013B14F}"/>
              </a:ext>
            </a:extLst>
          </p:cNvPr>
          <p:cNvSpPr/>
          <p:nvPr userDrawn="1"/>
        </p:nvSpPr>
        <p:spPr>
          <a:xfrm>
            <a:off x="5476843" y="1625600"/>
            <a:ext cx="1551007" cy="1551007"/>
          </a:xfrm>
          <a:prstGeom prst="rect">
            <a:avLst/>
          </a:prstGeom>
          <a:solidFill>
            <a:schemeClr val="accent5"/>
          </a:solidFill>
          <a:ln w="127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AD821E-47AC-B643-A126-B3D9B60E80A6}"/>
              </a:ext>
            </a:extLst>
          </p:cNvPr>
          <p:cNvSpPr/>
          <p:nvPr userDrawn="1"/>
        </p:nvSpPr>
        <p:spPr>
          <a:xfrm>
            <a:off x="7712686" y="1625599"/>
            <a:ext cx="1551007" cy="1551007"/>
          </a:xfrm>
          <a:prstGeom prst="rect">
            <a:avLst/>
          </a:prstGeom>
          <a:solidFill>
            <a:schemeClr val="accent5"/>
          </a:solidFill>
          <a:ln w="127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7E76C7-B61E-CE41-B80C-4A414331C875}"/>
              </a:ext>
            </a:extLst>
          </p:cNvPr>
          <p:cNvSpPr/>
          <p:nvPr userDrawn="1"/>
        </p:nvSpPr>
        <p:spPr>
          <a:xfrm>
            <a:off x="9938881" y="1625598"/>
            <a:ext cx="1551007" cy="1551007"/>
          </a:xfrm>
          <a:prstGeom prst="rect">
            <a:avLst/>
          </a:prstGeom>
          <a:solidFill>
            <a:schemeClr val="accent5"/>
          </a:solidFill>
          <a:ln w="127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549DA2-AAA3-824F-8401-80A7D1BC50AC}"/>
              </a:ext>
            </a:extLst>
          </p:cNvPr>
          <p:cNvCxnSpPr/>
          <p:nvPr userDrawn="1"/>
        </p:nvCxnSpPr>
        <p:spPr>
          <a:xfrm>
            <a:off x="6252346" y="3394814"/>
            <a:ext cx="0" cy="73014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8E2AC7-DF9B-4B48-9538-12B49FB8698D}"/>
              </a:ext>
            </a:extLst>
          </p:cNvPr>
          <p:cNvCxnSpPr/>
          <p:nvPr userDrawn="1"/>
        </p:nvCxnSpPr>
        <p:spPr>
          <a:xfrm>
            <a:off x="8488189" y="3394814"/>
            <a:ext cx="0" cy="73014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B965CC-4458-7E45-8FEE-5FB7EF1D5A2D}"/>
              </a:ext>
            </a:extLst>
          </p:cNvPr>
          <p:cNvCxnSpPr/>
          <p:nvPr userDrawn="1"/>
        </p:nvCxnSpPr>
        <p:spPr>
          <a:xfrm>
            <a:off x="10714384" y="3394814"/>
            <a:ext cx="0" cy="73014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DD8EBC-D705-1F4E-8031-EC58F6DB5C91}"/>
              </a:ext>
            </a:extLst>
          </p:cNvPr>
          <p:cNvCxnSpPr>
            <a:cxnSpLocks/>
          </p:cNvCxnSpPr>
          <p:nvPr userDrawn="1"/>
        </p:nvCxnSpPr>
        <p:spPr>
          <a:xfrm>
            <a:off x="999932" y="2741468"/>
            <a:ext cx="774477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3A214E0-639D-A343-8545-67ED2C9D9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149" y="2059771"/>
            <a:ext cx="4220909" cy="63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C5F1814-106C-E445-BD63-2821F7DD7A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7830" y="2871396"/>
            <a:ext cx="3479800" cy="2122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A7DE089-64B2-7444-A608-16E73B1041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45113" y="4344988"/>
            <a:ext cx="1849437" cy="1322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7B86C7B-3E6E-4A47-BF24-52B59EB426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12289" y="1829420"/>
            <a:ext cx="1241425" cy="612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0BF65D44-21F3-B241-A6D5-A1C13934DF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5899" y="1789496"/>
            <a:ext cx="1241425" cy="612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0E573D55-4FCD-0F49-8F75-CE2A924D5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93671" y="1789496"/>
            <a:ext cx="1241425" cy="612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0226F50A-5657-D94E-ABF6-EB525AFCF0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51892" y="4344988"/>
            <a:ext cx="1849437" cy="1322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E05C6D36-984E-724E-A818-D8A669D11C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89664" y="4344988"/>
            <a:ext cx="1849437" cy="1322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848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707C00-1E0F-8940-8603-230D682AE2DF}"/>
              </a:ext>
            </a:extLst>
          </p:cNvPr>
          <p:cNvCxnSpPr>
            <a:cxnSpLocks/>
          </p:cNvCxnSpPr>
          <p:nvPr userDrawn="1"/>
        </p:nvCxnSpPr>
        <p:spPr>
          <a:xfrm>
            <a:off x="1748118" y="4990993"/>
            <a:ext cx="7466220" cy="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AAF53D-E2FD-0744-B71B-C48F9CEE1DD5}"/>
              </a:ext>
            </a:extLst>
          </p:cNvPr>
          <p:cNvCxnSpPr>
            <a:stCxn id="10" idx="3"/>
          </p:cNvCxnSpPr>
          <p:nvPr userDrawn="1"/>
        </p:nvCxnSpPr>
        <p:spPr>
          <a:xfrm>
            <a:off x="3557043" y="3149437"/>
            <a:ext cx="6689616" cy="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080166-BCF4-9F42-AF1E-62021740CB54}"/>
              </a:ext>
            </a:extLst>
          </p:cNvPr>
          <p:cNvCxnSpPr/>
          <p:nvPr userDrawn="1"/>
        </p:nvCxnSpPr>
        <p:spPr>
          <a:xfrm>
            <a:off x="1748118" y="4074860"/>
            <a:ext cx="0" cy="916133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D8026D-617F-2D43-AF57-EA9FF8588781}"/>
              </a:ext>
            </a:extLst>
          </p:cNvPr>
          <p:cNvCxnSpPr/>
          <p:nvPr userDrawn="1"/>
        </p:nvCxnSpPr>
        <p:spPr>
          <a:xfrm flipH="1">
            <a:off x="1748118" y="4065896"/>
            <a:ext cx="8498541" cy="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E938C54-787D-9840-AC9E-7F64E26068F0}"/>
              </a:ext>
            </a:extLst>
          </p:cNvPr>
          <p:cNvSpPr/>
          <p:nvPr userDrawn="1"/>
        </p:nvSpPr>
        <p:spPr>
          <a:xfrm>
            <a:off x="1217448" y="2462698"/>
            <a:ext cx="2339595" cy="1373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EB0A2F-D8F3-BB4C-8BC4-E2990C868E54}"/>
              </a:ext>
            </a:extLst>
          </p:cNvPr>
          <p:cNvSpPr/>
          <p:nvPr userDrawn="1"/>
        </p:nvSpPr>
        <p:spPr>
          <a:xfrm>
            <a:off x="4139509" y="2462698"/>
            <a:ext cx="2339595" cy="1373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C2B1EF-B8A7-1646-AEB8-8D1E1E787AC9}"/>
              </a:ext>
            </a:extLst>
          </p:cNvPr>
          <p:cNvSpPr/>
          <p:nvPr userDrawn="1"/>
        </p:nvSpPr>
        <p:spPr>
          <a:xfrm>
            <a:off x="7061571" y="2462698"/>
            <a:ext cx="2339595" cy="1373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FF45F1-7069-364F-9F3A-FFEC6A0717C8}"/>
              </a:ext>
            </a:extLst>
          </p:cNvPr>
          <p:cNvSpPr/>
          <p:nvPr userDrawn="1"/>
        </p:nvSpPr>
        <p:spPr>
          <a:xfrm>
            <a:off x="2387245" y="4304254"/>
            <a:ext cx="2339595" cy="1373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9A522E-7DE5-8F4F-9D0C-B6A02E1A78E9}"/>
              </a:ext>
            </a:extLst>
          </p:cNvPr>
          <p:cNvSpPr/>
          <p:nvPr userDrawn="1"/>
        </p:nvSpPr>
        <p:spPr>
          <a:xfrm>
            <a:off x="5309306" y="4304254"/>
            <a:ext cx="2339595" cy="1373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D33D75-CCAB-4846-9A9F-8C02F0F544F2}"/>
              </a:ext>
            </a:extLst>
          </p:cNvPr>
          <p:cNvSpPr/>
          <p:nvPr userDrawn="1"/>
        </p:nvSpPr>
        <p:spPr>
          <a:xfrm>
            <a:off x="8231368" y="4304254"/>
            <a:ext cx="2339595" cy="1373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430651-39DF-7B4F-853D-0F31F713BE4E}"/>
              </a:ext>
            </a:extLst>
          </p:cNvPr>
          <p:cNvCxnSpPr/>
          <p:nvPr userDrawn="1"/>
        </p:nvCxnSpPr>
        <p:spPr>
          <a:xfrm>
            <a:off x="10246659" y="3149437"/>
            <a:ext cx="0" cy="925423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44041A7-B83A-7547-9AB1-446E83BDD92F}"/>
              </a:ext>
            </a:extLst>
          </p:cNvPr>
          <p:cNvSpPr/>
          <p:nvPr userDrawn="1"/>
        </p:nvSpPr>
        <p:spPr>
          <a:xfrm>
            <a:off x="1527138" y="2462698"/>
            <a:ext cx="441960" cy="4616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B7D93D-96FD-264A-9823-C2B4F50E5B07}"/>
              </a:ext>
            </a:extLst>
          </p:cNvPr>
          <p:cNvSpPr txBox="1"/>
          <p:nvPr userDrawn="1"/>
        </p:nvSpPr>
        <p:spPr>
          <a:xfrm>
            <a:off x="1549999" y="2489782"/>
            <a:ext cx="441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A70404-6FF6-4D4E-B962-9EDB95EA2B6C}"/>
              </a:ext>
            </a:extLst>
          </p:cNvPr>
          <p:cNvSpPr/>
          <p:nvPr userDrawn="1"/>
        </p:nvSpPr>
        <p:spPr>
          <a:xfrm>
            <a:off x="4443645" y="2462698"/>
            <a:ext cx="441960" cy="4616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AEBB5A-03DA-7B4B-8DB2-C9334FE7F861}"/>
              </a:ext>
            </a:extLst>
          </p:cNvPr>
          <p:cNvSpPr txBox="1"/>
          <p:nvPr userDrawn="1"/>
        </p:nvSpPr>
        <p:spPr>
          <a:xfrm>
            <a:off x="4437210" y="2482162"/>
            <a:ext cx="54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1CB10C-48DD-0145-8B21-E10DF1DFD762}"/>
              </a:ext>
            </a:extLst>
          </p:cNvPr>
          <p:cNvSpPr/>
          <p:nvPr userDrawn="1"/>
        </p:nvSpPr>
        <p:spPr>
          <a:xfrm>
            <a:off x="7365899" y="2475893"/>
            <a:ext cx="441960" cy="4616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305153-174E-B041-B13B-0D184A4BC96C}"/>
              </a:ext>
            </a:extLst>
          </p:cNvPr>
          <p:cNvSpPr txBox="1"/>
          <p:nvPr userDrawn="1"/>
        </p:nvSpPr>
        <p:spPr>
          <a:xfrm>
            <a:off x="7266840" y="2502977"/>
            <a:ext cx="641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E22FB8-8F4A-0A4F-8451-B6D5B73883ED}"/>
              </a:ext>
            </a:extLst>
          </p:cNvPr>
          <p:cNvSpPr/>
          <p:nvPr userDrawn="1"/>
        </p:nvSpPr>
        <p:spPr>
          <a:xfrm>
            <a:off x="2652582" y="4293783"/>
            <a:ext cx="441960" cy="4616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6C841F-2E0C-0445-852D-B70D7AF3D417}"/>
              </a:ext>
            </a:extLst>
          </p:cNvPr>
          <p:cNvSpPr txBox="1"/>
          <p:nvPr userDrawn="1"/>
        </p:nvSpPr>
        <p:spPr>
          <a:xfrm>
            <a:off x="2577241" y="4293783"/>
            <a:ext cx="592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06A619-80CE-1446-AB97-C72196129A86}"/>
              </a:ext>
            </a:extLst>
          </p:cNvPr>
          <p:cNvSpPr/>
          <p:nvPr userDrawn="1"/>
        </p:nvSpPr>
        <p:spPr>
          <a:xfrm>
            <a:off x="5569089" y="4293783"/>
            <a:ext cx="441960" cy="4616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328B00-40CE-6B4E-9C76-BC0C02E96D57}"/>
              </a:ext>
            </a:extLst>
          </p:cNvPr>
          <p:cNvSpPr txBox="1"/>
          <p:nvPr userDrawn="1"/>
        </p:nvSpPr>
        <p:spPr>
          <a:xfrm>
            <a:off x="5569090" y="4305627"/>
            <a:ext cx="441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D70FB94-06BC-4B4A-9E1D-F21C33329E89}"/>
              </a:ext>
            </a:extLst>
          </p:cNvPr>
          <p:cNvSpPr/>
          <p:nvPr userDrawn="1"/>
        </p:nvSpPr>
        <p:spPr>
          <a:xfrm>
            <a:off x="8491343" y="4306978"/>
            <a:ext cx="441960" cy="4616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B5B8DD-0B1A-9945-9E44-81EA330E0E4B}"/>
              </a:ext>
            </a:extLst>
          </p:cNvPr>
          <p:cNvSpPr txBox="1"/>
          <p:nvPr userDrawn="1"/>
        </p:nvSpPr>
        <p:spPr>
          <a:xfrm>
            <a:off x="8491344" y="4318822"/>
            <a:ext cx="441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</a:rPr>
              <a:t>06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3D3C96E-0AEE-FE48-A354-A4D4EBF9DB89}"/>
              </a:ext>
            </a:extLst>
          </p:cNvPr>
          <p:cNvCxnSpPr>
            <a:cxnSpLocks/>
          </p:cNvCxnSpPr>
          <p:nvPr userDrawn="1"/>
        </p:nvCxnSpPr>
        <p:spPr>
          <a:xfrm>
            <a:off x="5648222" y="1384917"/>
            <a:ext cx="774477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>
            <a:extLst>
              <a:ext uri="{FF2B5EF4-FFF2-40B4-BE49-F238E27FC236}">
                <a16:creationId xmlns:a16="http://schemas.microsoft.com/office/drawing/2014/main" id="{4251C7CF-82AA-B441-8716-BE192AA14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005" y="649006"/>
            <a:ext cx="4220909" cy="592761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26AEF082-AA58-C44A-B9D0-2F8C2566CD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5096" y="1478807"/>
            <a:ext cx="7482858" cy="7330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24">
            <a:extLst>
              <a:ext uri="{FF2B5EF4-FFF2-40B4-BE49-F238E27FC236}">
                <a16:creationId xmlns:a16="http://schemas.microsoft.com/office/drawing/2014/main" id="{C8549E3F-D4EF-6742-AEFF-F705DFA0AE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66686" y="3021335"/>
            <a:ext cx="1849437" cy="346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512C06DB-DE3A-E540-A26A-1D7850AD05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6686" y="3305474"/>
            <a:ext cx="1977385" cy="492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5D387A62-E3E0-A241-A9DA-81214929AC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30842" y="3028637"/>
            <a:ext cx="1849437" cy="346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24">
            <a:extLst>
              <a:ext uri="{FF2B5EF4-FFF2-40B4-BE49-F238E27FC236}">
                <a16:creationId xmlns:a16="http://schemas.microsoft.com/office/drawing/2014/main" id="{45BBFED5-A1A2-0841-BCDF-BA123C1B60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0842" y="3312776"/>
            <a:ext cx="1977385" cy="492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EE0793EE-62E4-8C48-9ED5-BF9C82B1E7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72347" y="3018987"/>
            <a:ext cx="1849437" cy="346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7CC1EC1-6FE3-AE4A-87B6-FC91DE04A5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72347" y="3303126"/>
            <a:ext cx="1977385" cy="492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8B9BB8EA-15ED-DE44-AF76-B32F91DACB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52011" y="4902176"/>
            <a:ext cx="1849437" cy="346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4">
            <a:extLst>
              <a:ext uri="{FF2B5EF4-FFF2-40B4-BE49-F238E27FC236}">
                <a16:creationId xmlns:a16="http://schemas.microsoft.com/office/drawing/2014/main" id="{8A2A3130-B7B0-AC4E-BEC3-4B5F3F401A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52011" y="5186315"/>
            <a:ext cx="1977385" cy="492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4">
            <a:extLst>
              <a:ext uri="{FF2B5EF4-FFF2-40B4-BE49-F238E27FC236}">
                <a16:creationId xmlns:a16="http://schemas.microsoft.com/office/drawing/2014/main" id="{9347D885-24A4-6047-88BE-018858BF4B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69106" y="4902176"/>
            <a:ext cx="1849437" cy="346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24">
            <a:extLst>
              <a:ext uri="{FF2B5EF4-FFF2-40B4-BE49-F238E27FC236}">
                <a16:creationId xmlns:a16="http://schemas.microsoft.com/office/drawing/2014/main" id="{A2A8E057-0928-374C-A50B-DA84B9260D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69106" y="5186315"/>
            <a:ext cx="1977385" cy="492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24">
            <a:extLst>
              <a:ext uri="{FF2B5EF4-FFF2-40B4-BE49-F238E27FC236}">
                <a16:creationId xmlns:a16="http://schemas.microsoft.com/office/drawing/2014/main" id="{5962DB0E-5997-E646-8A2E-28602FB295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92755" y="4882846"/>
            <a:ext cx="1849437" cy="346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24">
            <a:extLst>
              <a:ext uri="{FF2B5EF4-FFF2-40B4-BE49-F238E27FC236}">
                <a16:creationId xmlns:a16="http://schemas.microsoft.com/office/drawing/2014/main" id="{599F3076-BB52-2240-9792-71F0AF1600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92755" y="5166985"/>
            <a:ext cx="1977385" cy="492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18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5925D-D291-AD4C-A826-F41A0E921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91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B29FE8-0C97-2148-AB14-10A0CB5ED8FF}"/>
              </a:ext>
            </a:extLst>
          </p:cNvPr>
          <p:cNvGrpSpPr/>
          <p:nvPr userDrawn="1"/>
        </p:nvGrpSpPr>
        <p:grpSpPr>
          <a:xfrm>
            <a:off x="871051" y="3123262"/>
            <a:ext cx="751423" cy="788700"/>
            <a:chOff x="1125002" y="3361387"/>
            <a:chExt cx="751423" cy="7887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E5BB0F-9A61-FF4C-BD08-F5D8DC44A760}"/>
                </a:ext>
              </a:extLst>
            </p:cNvPr>
            <p:cNvSpPr/>
            <p:nvPr/>
          </p:nvSpPr>
          <p:spPr>
            <a:xfrm>
              <a:off x="1125002" y="3361387"/>
              <a:ext cx="751423" cy="122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B44CD6-38DD-334D-BEF6-A2B61B528D22}"/>
                </a:ext>
              </a:extLst>
            </p:cNvPr>
            <p:cNvSpPr/>
            <p:nvPr/>
          </p:nvSpPr>
          <p:spPr>
            <a:xfrm>
              <a:off x="1125002" y="4027313"/>
              <a:ext cx="751423" cy="122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10" name="Connector: Elbow 15">
            <a:extLst>
              <a:ext uri="{FF2B5EF4-FFF2-40B4-BE49-F238E27FC236}">
                <a16:creationId xmlns:a16="http://schemas.microsoft.com/office/drawing/2014/main" id="{FD80F76F-9E36-8241-9631-9AEC1B20A4B1}"/>
              </a:ext>
            </a:extLst>
          </p:cNvPr>
          <p:cNvCxnSpPr>
            <a:cxnSpLocks/>
            <a:stCxn id="30" idx="3"/>
            <a:endCxn id="32" idx="1"/>
          </p:cNvCxnSpPr>
          <p:nvPr userDrawn="1"/>
        </p:nvCxnSpPr>
        <p:spPr>
          <a:xfrm>
            <a:off x="2190805" y="3532236"/>
            <a:ext cx="1432080" cy="982614"/>
          </a:xfrm>
          <a:prstGeom prst="bentConnector3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6188E9-AC02-134F-870C-2E47A95AFF81}"/>
              </a:ext>
            </a:extLst>
          </p:cNvPr>
          <p:cNvGrpSpPr/>
          <p:nvPr userDrawn="1"/>
        </p:nvGrpSpPr>
        <p:grpSpPr>
          <a:xfrm>
            <a:off x="4150286" y="4113024"/>
            <a:ext cx="751423" cy="788700"/>
            <a:chOff x="1125002" y="3361387"/>
            <a:chExt cx="751423" cy="7887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07F924-5F25-5D4B-9F5D-3CA815A1A033}"/>
                </a:ext>
              </a:extLst>
            </p:cNvPr>
            <p:cNvSpPr/>
            <p:nvPr/>
          </p:nvSpPr>
          <p:spPr>
            <a:xfrm>
              <a:off x="1125002" y="3361387"/>
              <a:ext cx="751423" cy="122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DF82EC-DF95-6149-94CC-EEB80B0B3069}"/>
                </a:ext>
              </a:extLst>
            </p:cNvPr>
            <p:cNvSpPr/>
            <p:nvPr/>
          </p:nvSpPr>
          <p:spPr>
            <a:xfrm>
              <a:off x="1125002" y="4027313"/>
              <a:ext cx="751423" cy="122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17" name="Connector: Elbow 23">
            <a:extLst>
              <a:ext uri="{FF2B5EF4-FFF2-40B4-BE49-F238E27FC236}">
                <a16:creationId xmlns:a16="http://schemas.microsoft.com/office/drawing/2014/main" id="{2507D091-A319-A54A-B553-005AD8CBA6BF}"/>
              </a:ext>
            </a:extLst>
          </p:cNvPr>
          <p:cNvCxnSpPr>
            <a:cxnSpLocks/>
            <a:stCxn id="32" idx="3"/>
            <a:endCxn id="34" idx="1"/>
          </p:cNvCxnSpPr>
          <p:nvPr userDrawn="1"/>
        </p:nvCxnSpPr>
        <p:spPr>
          <a:xfrm flipV="1">
            <a:off x="5440554" y="3532236"/>
            <a:ext cx="1568848" cy="982614"/>
          </a:xfrm>
          <a:prstGeom prst="bentConnector3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ADE82B-3C97-C846-B51B-74DB02A5AD32}"/>
              </a:ext>
            </a:extLst>
          </p:cNvPr>
          <p:cNvGrpSpPr/>
          <p:nvPr userDrawn="1"/>
        </p:nvGrpSpPr>
        <p:grpSpPr>
          <a:xfrm>
            <a:off x="7439022" y="3123262"/>
            <a:ext cx="751423" cy="788700"/>
            <a:chOff x="1125002" y="3361387"/>
            <a:chExt cx="751423" cy="7887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50ED14F-58D9-834C-B8D7-CA35434EC07C}"/>
                </a:ext>
              </a:extLst>
            </p:cNvPr>
            <p:cNvSpPr/>
            <p:nvPr/>
          </p:nvSpPr>
          <p:spPr>
            <a:xfrm>
              <a:off x="1125002" y="3361387"/>
              <a:ext cx="751423" cy="122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4DE5005-4B06-E342-B198-95D7E5258C53}"/>
                </a:ext>
              </a:extLst>
            </p:cNvPr>
            <p:cNvSpPr/>
            <p:nvPr/>
          </p:nvSpPr>
          <p:spPr>
            <a:xfrm>
              <a:off x="1125002" y="4027313"/>
              <a:ext cx="751423" cy="122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22" name="Connector: Elbow 28">
            <a:extLst>
              <a:ext uri="{FF2B5EF4-FFF2-40B4-BE49-F238E27FC236}">
                <a16:creationId xmlns:a16="http://schemas.microsoft.com/office/drawing/2014/main" id="{2A17C616-836C-1340-8E93-6481C1E648A7}"/>
              </a:ext>
            </a:extLst>
          </p:cNvPr>
          <p:cNvCxnSpPr>
            <a:cxnSpLocks/>
            <a:stCxn id="34" idx="3"/>
            <a:endCxn id="36" idx="1"/>
          </p:cNvCxnSpPr>
          <p:nvPr userDrawn="1"/>
        </p:nvCxnSpPr>
        <p:spPr>
          <a:xfrm>
            <a:off x="8827071" y="3532236"/>
            <a:ext cx="1303905" cy="982614"/>
          </a:xfrm>
          <a:prstGeom prst="bentConnector3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218123-C78F-844A-907C-BFB7306B75FE}"/>
              </a:ext>
            </a:extLst>
          </p:cNvPr>
          <p:cNvGrpSpPr/>
          <p:nvPr userDrawn="1"/>
        </p:nvGrpSpPr>
        <p:grpSpPr>
          <a:xfrm>
            <a:off x="10655062" y="4107929"/>
            <a:ext cx="751423" cy="788700"/>
            <a:chOff x="1125002" y="3361387"/>
            <a:chExt cx="751423" cy="7887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917FA1-5E3A-2E43-A546-506636B6C7C9}"/>
                </a:ext>
              </a:extLst>
            </p:cNvPr>
            <p:cNvSpPr/>
            <p:nvPr/>
          </p:nvSpPr>
          <p:spPr>
            <a:xfrm>
              <a:off x="1125002" y="3361387"/>
              <a:ext cx="751423" cy="122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BA0B900-9042-EA4D-AEEB-5AFB05A0EB31}"/>
                </a:ext>
              </a:extLst>
            </p:cNvPr>
            <p:cNvSpPr/>
            <p:nvPr/>
          </p:nvSpPr>
          <p:spPr>
            <a:xfrm>
              <a:off x="1125002" y="4027313"/>
              <a:ext cx="751423" cy="122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3946129-EA10-F046-9CD4-3BE6474E9097}"/>
              </a:ext>
            </a:extLst>
          </p:cNvPr>
          <p:cNvCxnSpPr>
            <a:cxnSpLocks/>
          </p:cNvCxnSpPr>
          <p:nvPr userDrawn="1"/>
        </p:nvCxnSpPr>
        <p:spPr>
          <a:xfrm>
            <a:off x="990901" y="1003504"/>
            <a:ext cx="774477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3038F860-8397-794D-929D-0FF9CA93E3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3136" y="3357611"/>
            <a:ext cx="1817669" cy="349250"/>
          </a:xfrm>
          <a:prstGeom prst="rect">
            <a:avLst/>
          </a:prstGeom>
        </p:spPr>
        <p:txBody>
          <a:bodyPr/>
          <a:lstStyle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F928D904-F202-B04E-A189-F5CA9C8B695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772" y="4050462"/>
            <a:ext cx="2376396" cy="846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FBD486E7-9F1A-F848-86CB-72239F1DD13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22885" y="4340225"/>
            <a:ext cx="1817669" cy="349250"/>
          </a:xfrm>
          <a:prstGeom prst="rect">
            <a:avLst/>
          </a:prstGeom>
        </p:spPr>
        <p:txBody>
          <a:bodyPr/>
          <a:lstStyle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CF517FE9-2775-AB46-A523-4E03556F8E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43521" y="5033076"/>
            <a:ext cx="2376396" cy="846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976475E0-489D-CC49-A741-DF8F3952D03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09402" y="3357611"/>
            <a:ext cx="1817669" cy="349250"/>
          </a:xfrm>
          <a:prstGeom prst="rect">
            <a:avLst/>
          </a:prstGeom>
        </p:spPr>
        <p:txBody>
          <a:bodyPr/>
          <a:lstStyle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6D1D109F-0F06-6B4C-9A30-191611F3C34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30038" y="4050462"/>
            <a:ext cx="2376396" cy="846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A2F636DD-CEF3-3B43-BEE9-47384DECF68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130976" y="4340225"/>
            <a:ext cx="1817669" cy="349250"/>
          </a:xfrm>
          <a:prstGeom prst="rect">
            <a:avLst/>
          </a:prstGeom>
        </p:spPr>
        <p:txBody>
          <a:bodyPr/>
          <a:lstStyle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66F9C50E-72AE-0E47-8E86-65AC7DF797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851612" y="5033076"/>
            <a:ext cx="2376396" cy="846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CE6C8B6-399A-C543-9CDB-7C74D6272D9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7996" y="1172123"/>
            <a:ext cx="10482262" cy="1554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494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4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7F8E4D-EF75-F840-B703-F43D8AD152A4}"/>
              </a:ext>
            </a:extLst>
          </p:cNvPr>
          <p:cNvSpPr/>
          <p:nvPr userDrawn="1"/>
        </p:nvSpPr>
        <p:spPr>
          <a:xfrm>
            <a:off x="8455710" y="0"/>
            <a:ext cx="37362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741BC8-2418-2F48-9B7A-9553389C815B}"/>
              </a:ext>
            </a:extLst>
          </p:cNvPr>
          <p:cNvSpPr/>
          <p:nvPr userDrawn="1"/>
        </p:nvSpPr>
        <p:spPr>
          <a:xfrm>
            <a:off x="1175234" y="1152835"/>
            <a:ext cx="7280476" cy="455232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3C13E6-E6CB-4245-82BB-28A1A71EDD2F}"/>
              </a:ext>
            </a:extLst>
          </p:cNvPr>
          <p:cNvSpPr/>
          <p:nvPr userDrawn="1"/>
        </p:nvSpPr>
        <p:spPr>
          <a:xfrm>
            <a:off x="7524505" y="4957621"/>
            <a:ext cx="2096655" cy="5521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15F9A2C-20D6-44E9-8BC7-7551EC73D87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98634" y="2051196"/>
            <a:ext cx="3017520" cy="277812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1D9C38D2-F989-3649-9ACB-75CED28513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48113" y="5087202"/>
            <a:ext cx="1849437" cy="346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1E60E3-140D-424C-96C3-C12C05AB7AB4}"/>
              </a:ext>
            </a:extLst>
          </p:cNvPr>
          <p:cNvCxnSpPr>
            <a:cxnSpLocks/>
          </p:cNvCxnSpPr>
          <p:nvPr userDrawn="1"/>
        </p:nvCxnSpPr>
        <p:spPr>
          <a:xfrm>
            <a:off x="1850355" y="2930226"/>
            <a:ext cx="774477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1748C90E-47DB-784E-A9EF-FDE99AB99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465" y="2221094"/>
            <a:ext cx="4220909" cy="59276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123A8F03-C242-4543-ABC2-D4905EF85E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50355" y="3139328"/>
            <a:ext cx="4878164" cy="13416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893076F7-C7EE-0D43-9706-7229A96B033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88929" y="1964883"/>
            <a:ext cx="2100901" cy="3723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A2091A02-F230-3F4F-BDAD-39F252582B4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365719" y="4641918"/>
            <a:ext cx="4878164" cy="16899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Graphic 20" descr="Email with solid fill">
            <a:extLst>
              <a:ext uri="{FF2B5EF4-FFF2-40B4-BE49-F238E27FC236}">
                <a16:creationId xmlns:a16="http://schemas.microsoft.com/office/drawing/2014/main" id="{5B5A6680-2BE8-5D42-87C8-F4BF71BAEA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9521" y="5006059"/>
            <a:ext cx="455237" cy="455237"/>
          </a:xfrm>
          <a:prstGeom prst="rect">
            <a:avLst/>
          </a:prstGeom>
        </p:spPr>
      </p:pic>
      <p:pic>
        <p:nvPicPr>
          <p:cNvPr id="22" name="Graphic 21" descr="Speaker phone with solid fill">
            <a:extLst>
              <a:ext uri="{FF2B5EF4-FFF2-40B4-BE49-F238E27FC236}">
                <a16:creationId xmlns:a16="http://schemas.microsoft.com/office/drawing/2014/main" id="{7687CD3B-97EF-A74E-8D06-5E0FB228D2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96521" y="4494183"/>
            <a:ext cx="541072" cy="54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4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64CD44-49BD-C44B-87F4-4BE5EAE3CCAA}"/>
              </a:ext>
            </a:extLst>
          </p:cNvPr>
          <p:cNvSpPr/>
          <p:nvPr userDrawn="1"/>
        </p:nvSpPr>
        <p:spPr>
          <a:xfrm flipV="1">
            <a:off x="0" y="2787426"/>
            <a:ext cx="12192000" cy="4070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88F5FE-57EA-444E-AFC1-896F71713A37}"/>
              </a:ext>
            </a:extLst>
          </p:cNvPr>
          <p:cNvSpPr/>
          <p:nvPr userDrawn="1"/>
        </p:nvSpPr>
        <p:spPr>
          <a:xfrm>
            <a:off x="711198" y="1"/>
            <a:ext cx="10764581" cy="27874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3A522B90-4626-4B42-B2D6-B37E0699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60" y="4127966"/>
            <a:ext cx="2918920" cy="12064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8B9DFF-F768-594F-AAF5-40C074F68769}"/>
              </a:ext>
            </a:extLst>
          </p:cNvPr>
          <p:cNvSpPr txBox="1"/>
          <p:nvPr userDrawn="1"/>
        </p:nvSpPr>
        <p:spPr>
          <a:xfrm>
            <a:off x="7948774" y="5688130"/>
            <a:ext cx="3967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 err="1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Bolton-Menk.com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8F8E0E-2308-DF4E-BD13-35AD7DC71E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274" y="496503"/>
            <a:ext cx="10485453" cy="2635035"/>
          </a:xfrm>
          <a:prstGeom prst="rect">
            <a:avLst/>
          </a:prstGeom>
        </p:spPr>
        <p:txBody>
          <a:bodyPr/>
          <a:lstStyle>
            <a:lvl1pPr algn="ctr">
              <a:defRPr sz="6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>Any 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CDAD5D-9069-D742-908A-EBFE0C0619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9337" y="4167188"/>
            <a:ext cx="5755723" cy="1906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Title</a:t>
            </a:r>
          </a:p>
          <a:p>
            <a:pPr lvl="0"/>
            <a:r>
              <a:rPr lang="en-US" dirty="0" err="1"/>
              <a:t>First.Last@bolton-menk.com</a:t>
            </a:r>
            <a:endParaRPr lang="en-US" dirty="0"/>
          </a:p>
          <a:p>
            <a:pPr lvl="0"/>
            <a:r>
              <a:rPr lang="en-US" dirty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311670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EEFF3A9-2DB4-43EA-9113-4DF111FA97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919413"/>
            <a:ext cx="12192000" cy="259594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E9156B-30AB-084E-ADA9-FD67E6823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085" y="382242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FCABEC-1B01-6649-83DE-C5D386AAF1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088" y="4600575"/>
            <a:ext cx="10755312" cy="1481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471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E2ED76E-6BF0-482D-9E22-5144A41D969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1540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48A5B-8C7F-8042-A652-DDBBC0CE2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2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C8CFF0B-A728-419C-9D03-2B57B273566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74470" y="1822422"/>
            <a:ext cx="3017520" cy="27781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4581D1A-95C8-47C5-80E9-5F14875DEC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87240" y="1822422"/>
            <a:ext cx="3017520" cy="27781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56E4E8B-20A6-4227-974D-F39D856C023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00010" y="1822422"/>
            <a:ext cx="3017520" cy="27781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C05706-40E8-7740-A8F8-A1969222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314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C1645-52E9-EE42-A783-84457E95E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3492BA9-3710-6146-A61A-1E991E7B764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80298099"/>
              </p:ext>
            </p:extLst>
          </p:nvPr>
        </p:nvGraphicFramePr>
        <p:xfrm>
          <a:off x="2032000" y="107420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463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33356C-43B9-6D4A-9153-588AD49B95E6}"/>
              </a:ext>
            </a:extLst>
          </p:cNvPr>
          <p:cNvSpPr txBox="1"/>
          <p:nvPr userDrawn="1"/>
        </p:nvSpPr>
        <p:spPr>
          <a:xfrm>
            <a:off x="9231379" y="6387064"/>
            <a:ext cx="2339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Bolton-Menk.com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C7D10-2E9F-474E-BC21-E7B4E4ADD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06" b="27185"/>
          <a:stretch/>
        </p:blipFill>
        <p:spPr>
          <a:xfrm>
            <a:off x="11576538" y="6290180"/>
            <a:ext cx="392723" cy="37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15" r:id="rId4"/>
    <p:sldLayoutId id="2147483813" r:id="rId5"/>
    <p:sldLayoutId id="214748379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32" r:id="rId15"/>
    <p:sldLayoutId id="2147483715" r:id="rId16"/>
    <p:sldLayoutId id="2147483730" r:id="rId17"/>
    <p:sldLayoutId id="2147483738" r:id="rId18"/>
    <p:sldLayoutId id="2147483736" r:id="rId19"/>
    <p:sldLayoutId id="2147483737" r:id="rId20"/>
    <p:sldLayoutId id="2147483739" r:id="rId21"/>
    <p:sldLayoutId id="2147483748" r:id="rId22"/>
    <p:sldLayoutId id="2147483787" r:id="rId23"/>
    <p:sldLayoutId id="2147483826" r:id="rId24"/>
    <p:sldLayoutId id="2147483841" r:id="rId25"/>
    <p:sldLayoutId id="2147483729" r:id="rId26"/>
    <p:sldLayoutId id="2147483731" r:id="rId27"/>
    <p:sldLayoutId id="2147483732" r:id="rId28"/>
    <p:sldLayoutId id="2147483743" r:id="rId29"/>
    <p:sldLayoutId id="2147483751" r:id="rId30"/>
    <p:sldLayoutId id="2147483778" r:id="rId31"/>
    <p:sldLayoutId id="2147483830" r:id="rId32"/>
    <p:sldLayoutId id="2147483842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G2wZx5EgU1E#action=share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E7A5B-5344-4DA8-8CC7-97E0FBCFCF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July 18</a:t>
            </a:r>
            <a:r>
              <a:rPr lang="en-US" sz="3200" baseline="30000" dirty="0"/>
              <a:t>th</a:t>
            </a:r>
            <a:r>
              <a:rPr lang="en-US" sz="3200" dirty="0"/>
              <a:t>, 2022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4A3619-DD4C-424A-A3F8-408600D1A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095" y="1808480"/>
            <a:ext cx="10515600" cy="1325563"/>
          </a:xfrm>
        </p:spPr>
        <p:txBody>
          <a:bodyPr/>
          <a:lstStyle/>
          <a:p>
            <a:r>
              <a:rPr lang="en-US" sz="4800" dirty="0"/>
              <a:t>2023 Street &amp; Utility Improvements</a:t>
            </a:r>
            <a:br>
              <a:rPr lang="en-US" sz="4800" dirty="0"/>
            </a:br>
            <a:r>
              <a:rPr lang="en-US" sz="4800" dirty="0"/>
              <a:t>Improvement Hearing</a:t>
            </a:r>
          </a:p>
        </p:txBody>
      </p:sp>
    </p:spTree>
    <p:extLst>
      <p:ext uri="{BB962C8B-B14F-4D97-AF65-F5344CB8AC3E}">
        <p14:creationId xmlns:p14="http://schemas.microsoft.com/office/powerpoint/2010/main" val="3518001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899EC8-F18A-BC6F-1AC1-B027602D584D}"/>
              </a:ext>
            </a:extLst>
          </p:cNvPr>
          <p:cNvSpPr txBox="1"/>
          <p:nvPr/>
        </p:nvSpPr>
        <p:spPr>
          <a:xfrm>
            <a:off x="3406435" y="2036797"/>
            <a:ext cx="3080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INSERT ASSESSMENT FIGURES WHEN FINALIZED, ADD SLIDES AS NECESSARY</a:t>
            </a:r>
          </a:p>
        </p:txBody>
      </p:sp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B847000-B619-3867-7F5C-4F85EA0031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/>
          <a:stretch/>
        </p:blipFill>
        <p:spPr>
          <a:xfrm>
            <a:off x="0" y="172720"/>
            <a:ext cx="10348379" cy="64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3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Schedule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2190" y="1328781"/>
            <a:ext cx="10934096" cy="45204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Hold Improvement Hearing……………………..July 18,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Open House……………………………………………..September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Bid Opening……………………………………………..February 16,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Hold Assessment Hearing…………………………March 20,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Begin Construction…………………………………..April/May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Substantial Completion</a:t>
            </a:r>
            <a:r>
              <a:rPr lang="en-US" sz="2800"/>
              <a:t>…………………………….November </a:t>
            </a:r>
            <a:r>
              <a:rPr lang="en-US" sz="2800" dirty="0"/>
              <a:t>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Final Completion………………………………………June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02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Cost Estimate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67867" y="4941830"/>
            <a:ext cx="5494713" cy="609336"/>
          </a:xfrm>
        </p:spPr>
        <p:txBody>
          <a:bodyPr/>
          <a:lstStyle/>
          <a:p>
            <a:pPr algn="ctr"/>
            <a:r>
              <a:rPr lang="en-US" dirty="0"/>
              <a:t>Reported as Total Project Costs, including contingency, administration, engineering, testing and legal.</a:t>
            </a:r>
          </a:p>
          <a:p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32190" y="2273299"/>
            <a:ext cx="5494713" cy="6093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F34724-0F45-4441-AAEC-786083746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905478"/>
              </p:ext>
            </p:extLst>
          </p:nvPr>
        </p:nvGraphicFramePr>
        <p:xfrm>
          <a:off x="933362" y="1719743"/>
          <a:ext cx="6163724" cy="3049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2367">
                  <a:extLst>
                    <a:ext uri="{9D8B030D-6E8A-4147-A177-3AD203B41FA5}">
                      <a16:colId xmlns:a16="http://schemas.microsoft.com/office/drawing/2014/main" val="2012170998"/>
                    </a:ext>
                  </a:extLst>
                </a:gridCol>
                <a:gridCol w="1991357">
                  <a:extLst>
                    <a:ext uri="{9D8B030D-6E8A-4147-A177-3AD203B41FA5}">
                      <a16:colId xmlns:a16="http://schemas.microsoft.com/office/drawing/2014/main" val="4026973811"/>
                    </a:ext>
                  </a:extLst>
                </a:gridCol>
              </a:tblGrid>
              <a:tr h="50134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</a:rPr>
                        <a:t>Estimated Costs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58931"/>
                  </a:ext>
                </a:extLst>
              </a:tr>
              <a:tr h="3640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Improvement Category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</a:rPr>
                        <a:t>Estimated Cost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110976"/>
                  </a:ext>
                </a:extLst>
              </a:tr>
              <a:tr h="3640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Surface: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</a:rPr>
                        <a:t>$3,034.969.64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8378898"/>
                  </a:ext>
                </a:extLst>
              </a:tr>
              <a:tr h="3640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Sanitary Sewer: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$576,627.46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9101028"/>
                  </a:ext>
                </a:extLst>
              </a:tr>
              <a:tr h="3640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Watermain: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$766,330.34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2047777"/>
                  </a:ext>
                </a:extLst>
              </a:tr>
              <a:tr h="3640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</a:rPr>
                        <a:t>Storm Sewer: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</a:rPr>
                        <a:t>$1,065,535.31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2766320"/>
                  </a:ext>
                </a:extLst>
              </a:tr>
              <a:tr h="3640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Mill &amp; Overlay: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$136,432.26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4074157"/>
                  </a:ext>
                </a:extLst>
              </a:tr>
              <a:tr h="3640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</a:rPr>
                        <a:t>Total Estimated Project Cost: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5943600" algn="r"/>
                        </a:tabLst>
                      </a:pPr>
                      <a:r>
                        <a:rPr lang="en-US" sz="2000" b="1" dirty="0">
                          <a:effectLst/>
                        </a:rPr>
                        <a:t>$5,579,895.00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225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241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Assessment Roll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2190" y="1328781"/>
            <a:ext cx="11459284" cy="45204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Street</a:t>
            </a:r>
          </a:p>
          <a:p>
            <a:pPr marL="741363" lvl="1" indent="-285750"/>
            <a:r>
              <a:rPr lang="en-US" sz="2400" dirty="0"/>
              <a:t>$7,730.58 per unit of residential full street reconstruction</a:t>
            </a:r>
          </a:p>
          <a:p>
            <a:pPr marL="741363" lvl="1" indent="-285750"/>
            <a:r>
              <a:rPr lang="en-US" sz="2400" dirty="0"/>
              <a:t>$123.68 per front-foot of industrial full street reconstruction</a:t>
            </a:r>
          </a:p>
          <a:p>
            <a:pPr marL="741363" lvl="1" indent="-285750"/>
            <a:r>
              <a:rPr lang="en-US" sz="2400" dirty="0"/>
              <a:t>$1,783.98 per unit of residential mill and overlay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Water and Sewer</a:t>
            </a:r>
          </a:p>
          <a:p>
            <a:pPr marL="741363" lvl="1" indent="-285750"/>
            <a:r>
              <a:rPr lang="en-US" sz="2400" dirty="0"/>
              <a:t>$1,427.18 per unit of residential water service</a:t>
            </a:r>
          </a:p>
          <a:p>
            <a:pPr marL="741363" lvl="1" indent="-285750"/>
            <a:r>
              <a:rPr lang="en-US" sz="2400" dirty="0"/>
              <a:t>$1,189.32 per unit of residential sanitary sewer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remaining project costs shall be paid by enterprise funds, utility fees, general debt servicing, and the public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These assessment rates include a 10% inflation from the 2021 Project rates.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247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8E266-9E22-314C-9945-13B521B8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397" y="889462"/>
            <a:ext cx="10485453" cy="2150636"/>
          </a:xfrm>
        </p:spPr>
        <p:txBody>
          <a:bodyPr/>
          <a:lstStyle/>
          <a:p>
            <a:r>
              <a:rPr lang="en-US" dirty="0"/>
              <a:t>Question &amp; Comments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9729C-B9D7-1C40-8943-36913660798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50783" y="4373355"/>
            <a:ext cx="6412809" cy="1441180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en-US" sz="3200" dirty="0">
                <a:solidFill>
                  <a:schemeClr val="bg1"/>
                </a:solidFill>
              </a:rPr>
              <a:t>2023 Street &amp; Utility Improvements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chemeClr val="bg1"/>
                </a:solidFill>
              </a:rPr>
              <a:t>Improvement Hearing</a:t>
            </a:r>
          </a:p>
        </p:txBody>
      </p:sp>
    </p:spTree>
    <p:extLst>
      <p:ext uri="{BB962C8B-B14F-4D97-AF65-F5344CB8AC3E}">
        <p14:creationId xmlns:p14="http://schemas.microsoft.com/office/powerpoint/2010/main" val="301480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BEDC13-8FD3-478C-91A1-3856CEE3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Street and Utility Improvements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3FC77-2171-4954-9992-9552A7972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2190" y="2797363"/>
            <a:ext cx="10934096" cy="35485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, 2</a:t>
            </a:r>
            <a:r>
              <a:rPr lang="en-US" sz="2400" baseline="30000" dirty="0"/>
              <a:t>nd</a:t>
            </a:r>
            <a:r>
              <a:rPr lang="en-US" sz="2400" dirty="0"/>
              <a:t>, and 3</a:t>
            </a:r>
            <a:r>
              <a:rPr lang="en-US" sz="2400" baseline="30000" dirty="0"/>
              <a:t>rd</a:t>
            </a:r>
            <a:r>
              <a:rPr lang="en-US" sz="2400" dirty="0"/>
              <a:t> Streets</a:t>
            </a:r>
          </a:p>
          <a:p>
            <a:pPr marL="690563" lvl="1" indent="-285750"/>
            <a:r>
              <a:rPr lang="en-US" sz="2000" dirty="0"/>
              <a:t>Reconstruction from Boulevard Avenue to Hickory Avenue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4</a:t>
            </a:r>
            <a:r>
              <a:rPr lang="en-US" sz="2400" baseline="30000" dirty="0"/>
              <a:t>th</a:t>
            </a:r>
            <a:r>
              <a:rPr lang="en-US" sz="2400" dirty="0"/>
              <a:t> Street</a:t>
            </a:r>
          </a:p>
          <a:p>
            <a:pPr marL="690563" lvl="1" indent="-285750"/>
            <a:r>
              <a:rPr lang="en-US" sz="2000" dirty="0"/>
              <a:t>Mill and Overlay from Boulevard Avenue to Hickory Avenue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Linden Avenue</a:t>
            </a:r>
          </a:p>
          <a:p>
            <a:pPr marL="690563" lvl="1" indent="-285750"/>
            <a:r>
              <a:rPr lang="en-US" sz="2000" dirty="0"/>
              <a:t>Reconstruction from 1st Street to 5th Street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Mill Avenue</a:t>
            </a:r>
          </a:p>
          <a:p>
            <a:pPr marL="690563" lvl="1" indent="-285750"/>
            <a:r>
              <a:rPr lang="en-US" sz="2000" dirty="0"/>
              <a:t>Reconstruction from 1st Street to 4th Street</a:t>
            </a:r>
          </a:p>
          <a:p>
            <a:pPr marL="690563" lvl="1" indent="-285750"/>
            <a:r>
              <a:rPr lang="en-US" sz="2000" dirty="0"/>
              <a:t>Mill and Overlay from 4th Street to 5th Street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603FC77-2171-4954-9992-9552A7972DA3}"/>
              </a:ext>
            </a:extLst>
          </p:cNvPr>
          <p:cNvSpPr txBox="1">
            <a:spLocks/>
          </p:cNvSpPr>
          <p:nvPr/>
        </p:nvSpPr>
        <p:spPr>
          <a:xfrm>
            <a:off x="684590" y="1395285"/>
            <a:ext cx="10781695" cy="14020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800" b="1" dirty="0">
                <a:solidFill>
                  <a:srgbClr val="3F3F3F"/>
                </a:solidFill>
              </a:rPr>
              <a:t>The City of Montgomery has identified a Capital Improvement Plan to address aging infrastructure and the following locations are proposed with this project:</a:t>
            </a:r>
          </a:p>
        </p:txBody>
      </p:sp>
    </p:spTree>
    <p:extLst>
      <p:ext uri="{BB962C8B-B14F-4D97-AF65-F5344CB8AC3E}">
        <p14:creationId xmlns:p14="http://schemas.microsoft.com/office/powerpoint/2010/main" val="50957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F6153A-4378-C534-98A4-2A74BFEC2F1F}"/>
              </a:ext>
            </a:extLst>
          </p:cNvPr>
          <p:cNvSpPr txBox="1"/>
          <p:nvPr/>
        </p:nvSpPr>
        <p:spPr>
          <a:xfrm>
            <a:off x="3406434" y="2036797"/>
            <a:ext cx="326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INSERT PROJECT LOCATION FIGURE WHEN FINALIZED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F4D1640-96EA-41DE-D3ED-6F8BA78D4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8" y="224453"/>
            <a:ext cx="9613642" cy="640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8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5CD407-96DE-404D-94C4-AFC0B69B7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05" y="320702"/>
            <a:ext cx="10515600" cy="991493"/>
          </a:xfrm>
        </p:spPr>
        <p:txBody>
          <a:bodyPr>
            <a:normAutofit/>
          </a:bodyPr>
          <a:lstStyle/>
          <a:p>
            <a:r>
              <a:rPr lang="en-US" dirty="0"/>
              <a:t>What’s Under My Street?</a:t>
            </a:r>
            <a:br>
              <a:rPr lang="en-US" sz="2800" dirty="0"/>
            </a:br>
            <a:r>
              <a:rPr lang="en-US" sz="1600" dirty="0">
                <a:hlinkClick r:id="rId2"/>
              </a:rPr>
              <a:t>https://www.youtube.com/watch?v=G2wZx5EgU1E#action=share</a:t>
            </a:r>
            <a:endParaRPr lang="en-US" sz="2800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D8D67D2-22F9-164B-D1EF-91BAD442A6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235"/>
          <a:stretch/>
        </p:blipFill>
        <p:spPr>
          <a:xfrm>
            <a:off x="325885" y="1383315"/>
            <a:ext cx="9854436" cy="513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02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76A985-2274-468F-1882-8E94A28B1988}"/>
              </a:ext>
            </a:extLst>
          </p:cNvPr>
          <p:cNvSpPr txBox="1"/>
          <p:nvPr/>
        </p:nvSpPr>
        <p:spPr>
          <a:xfrm>
            <a:off x="3406434" y="2036797"/>
            <a:ext cx="3269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INSERT EXISTING CONDITIONS FIGURES WHEN FINALIZED, ADD SLIDES AS NECESSARY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BEB7E457-275E-C08D-9E46-350CBEE77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8"/>
          <a:stretch/>
        </p:blipFill>
        <p:spPr>
          <a:xfrm>
            <a:off x="49859" y="232610"/>
            <a:ext cx="10303061" cy="641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03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3455F741-7250-A506-FBDE-F26413192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39166" cy="66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53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DF330FF-950F-6A1D-5B4B-8A29FE3C81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5"/>
          <a:stretch/>
        </p:blipFill>
        <p:spPr>
          <a:xfrm>
            <a:off x="12855" y="219173"/>
            <a:ext cx="10325296" cy="647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02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899EC8-F18A-BC6F-1AC1-B027602D584D}"/>
              </a:ext>
            </a:extLst>
          </p:cNvPr>
          <p:cNvSpPr txBox="1"/>
          <p:nvPr/>
        </p:nvSpPr>
        <p:spPr>
          <a:xfrm>
            <a:off x="3406435" y="2036797"/>
            <a:ext cx="3045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INSERT TYPICAL SECTIONS FIGURES WHEN FINALIZED, ADD SLIDES AS NECESSARY</a:t>
            </a:r>
          </a:p>
        </p:txBody>
      </p:sp>
      <p:pic>
        <p:nvPicPr>
          <p:cNvPr id="8" name="Picture 7" descr="Diagram, engineering drawing, schematic&#10;&#10;Description automatically generated">
            <a:extLst>
              <a:ext uri="{FF2B5EF4-FFF2-40B4-BE49-F238E27FC236}">
                <a16:creationId xmlns:a16="http://schemas.microsoft.com/office/drawing/2014/main" id="{1C82F0F6-F8FE-6335-8573-4E871E81B2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"/>
          <a:stretch/>
        </p:blipFill>
        <p:spPr>
          <a:xfrm>
            <a:off x="0" y="160420"/>
            <a:ext cx="10265513" cy="64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31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899EC8-F18A-BC6F-1AC1-B027602D584D}"/>
              </a:ext>
            </a:extLst>
          </p:cNvPr>
          <p:cNvSpPr txBox="1"/>
          <p:nvPr/>
        </p:nvSpPr>
        <p:spPr>
          <a:xfrm>
            <a:off x="3406435" y="2036797"/>
            <a:ext cx="3080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INSERT IMPROVEMENTS FIGURES WHEN FINALIZED, ADD SLIDES AS NECESSARY</a:t>
            </a:r>
          </a:p>
        </p:txBody>
      </p:sp>
      <p:pic>
        <p:nvPicPr>
          <p:cNvPr id="4" name="Picture 3" descr="Map&#10;&#10;Description automatically generated with medium confidence">
            <a:extLst>
              <a:ext uri="{FF2B5EF4-FFF2-40B4-BE49-F238E27FC236}">
                <a16:creationId xmlns:a16="http://schemas.microsoft.com/office/drawing/2014/main" id="{CC83696F-A7E4-7D12-2A7D-6814923A7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"/>
          <a:stretch/>
        </p:blipFill>
        <p:spPr>
          <a:xfrm>
            <a:off x="20385" y="162557"/>
            <a:ext cx="10216086" cy="639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59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MI">
      <a:dk1>
        <a:srgbClr val="005F33"/>
      </a:dk1>
      <a:lt1>
        <a:srgbClr val="FFFFFF"/>
      </a:lt1>
      <a:dk2>
        <a:srgbClr val="767776"/>
      </a:dk2>
      <a:lt2>
        <a:srgbClr val="EEECE1"/>
      </a:lt2>
      <a:accent1>
        <a:srgbClr val="005F33"/>
      </a:accent1>
      <a:accent2>
        <a:srgbClr val="608E3B"/>
      </a:accent2>
      <a:accent3>
        <a:srgbClr val="0067A4"/>
      </a:accent3>
      <a:accent4>
        <a:srgbClr val="767776"/>
      </a:accent4>
      <a:accent5>
        <a:srgbClr val="F1AE37"/>
      </a:accent5>
      <a:accent6>
        <a:srgbClr val="E46E2A"/>
      </a:accent6>
      <a:hlink>
        <a:srgbClr val="F2B02E"/>
      </a:hlink>
      <a:folHlink>
        <a:srgbClr val="608E3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24893 Prelim Presentation.potx" id="{E7B4D26A-50DE-49F6-BB22-8690E0318009}" vid="{681776AA-089C-47DA-BA2B-482B22716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EA5356F0E87E47A20F45C307C32259" ma:contentTypeVersion="4" ma:contentTypeDescription="Create a new document." ma:contentTypeScope="" ma:versionID="27200586313a2721c6e94888b4fbaebb">
  <xsd:schema xmlns:xsd="http://www.w3.org/2001/XMLSchema" xmlns:xs="http://www.w3.org/2001/XMLSchema" xmlns:p="http://schemas.microsoft.com/office/2006/metadata/properties" xmlns:ns3="864a7591-6675-419d-b799-6241679f9550" targetNamespace="http://schemas.microsoft.com/office/2006/metadata/properties" ma:root="true" ma:fieldsID="67b718e37fd890fc7fe989fe476acee8" ns3:_="">
    <xsd:import namespace="864a7591-6675-419d-b799-6241679f95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7591-6675-419d-b799-6241679f95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9C428F-D2F3-4581-91A9-318D7071C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7591-6675-419d-b799-6241679f95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4B8FE0-B689-4E45-AFDD-70BC5AB1A440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864a7591-6675-419d-b799-6241679f9550"/>
  </ds:schemaRefs>
</ds:datastoreItem>
</file>

<file path=customXml/itemProps3.xml><?xml version="1.0" encoding="utf-8"?>
<ds:datastoreItem xmlns:ds="http://schemas.openxmlformats.org/officeDocument/2006/customXml" ds:itemID="{DEAAEE44-51CC-4823-A82E-96B1DD1B83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124893 Prelim Presentation</Template>
  <TotalTime>4599</TotalTime>
  <Words>365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2023 Street &amp; Utility Improvements Improvement Hearing</vt:lpstr>
      <vt:lpstr>2023 Street and Utility Improvements</vt:lpstr>
      <vt:lpstr>PowerPoint Presentation</vt:lpstr>
      <vt:lpstr>What’s Under My Street? https://www.youtube.com/watch?v=G2wZx5EgU1E#action=share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Schedule</vt:lpstr>
      <vt:lpstr>Project Cost Estimate</vt:lpstr>
      <vt:lpstr>Preliminary Assessment Roll</vt:lpstr>
      <vt:lpstr>Question &amp;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Street &amp; Utility Improvements Preliminary Engineering Report</dc:title>
  <dc:creator>Jason Femrite</dc:creator>
  <cp:lastModifiedBy>Brian Heck</cp:lastModifiedBy>
  <cp:revision>17</cp:revision>
  <dcterms:created xsi:type="dcterms:W3CDTF">2021-08-09T13:51:13Z</dcterms:created>
  <dcterms:modified xsi:type="dcterms:W3CDTF">2022-07-18T18:16:23Z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0x01010096EA5356F0E87E47A20F45C307C32259</vt:lpwstr>
  </property>
</Properties>
</file>